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7"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vant Garde Demi SFDC"/>
      <p:regular r:id="rId16"/>
    </p:embeddedFont>
    <p:embeddedFont>
      <p:font typeface="Questrial"/>
      <p:regular r:id="rId17"/>
    </p:embeddedFont>
    <p:embeddedFont>
      <p:font typeface="Roboto Light" panose="02000000000000000000"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32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38e250adfd8_16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38e250adfd8_16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3f47c235601_1_20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3f47c235601_1_2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3f47c235601_1_20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9" name="Google Shape;1469;g3f47c235601_1_2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3f47c235601_1_2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3f47c235601_1_2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3a32debb3bf_624_2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3a32debb3bf_624_2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3f1403577aa_1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3f1403577aa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3f1403577aa_1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3f1403577aa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3f1403577aa_1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 name="Google Shape;1394;g3f1403577aa_1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3f1403577aa_1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2" name="Google Shape;1412;g3f1403577aa_1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38e250adfd8_16_5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38e250adfd8_16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3f47c23560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3f47c23560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3f47c235601_1_20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2" name="Google Shape;1432;g3f47c235601_1_2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3f47c235601_1_20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3f47c235601_1_2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7.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 Title Blue 1">
  <p:cSld name="TITLE_1_1">
    <p:bg>
      <p:bgPr>
        <a:solidFill>
          <a:srgbClr val="CFE9FE"/>
        </a:solidFill>
        <a:effectLst/>
      </p:bgPr>
    </p:bg>
    <p:spTree>
      <p:nvGrpSpPr>
        <p:cNvPr id="1" name="Shape 8"/>
        <p:cNvGrpSpPr/>
        <p:nvPr/>
      </p:nvGrpSpPr>
      <p:grpSpPr>
        <a:xfrm>
          <a:off x="0" y="0"/>
          <a:ext cx="0" cy="0"/>
          <a:chOff x="0" y="0"/>
          <a:chExt cx="0" cy="0"/>
        </a:xfrm>
      </p:grpSpPr>
      <p:pic>
        <p:nvPicPr>
          <p:cNvPr id="9" name="Google Shape;9;p2"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sp>
        <p:nvSpPr>
          <p:cNvPr id="10" name="Google Shape;10;p2"/>
          <p:cNvSpPr txBox="1">
            <a:spLocks noGrp="1"/>
          </p:cNvSpPr>
          <p:nvPr>
            <p:ph type="title"/>
          </p:nvPr>
        </p:nvSpPr>
        <p:spPr>
          <a:xfrm>
            <a:off x="857250" y="857250"/>
            <a:ext cx="10382400" cy="53625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9000"/>
              <a:buNone/>
              <a:defRPr sz="9000">
                <a:solidFill>
                  <a:schemeClr val="lt1"/>
                </a:solidFill>
              </a:defRPr>
            </a:lvl1pPr>
            <a:lvl2pPr lvl="1">
              <a:spcBef>
                <a:spcPts val="0"/>
              </a:spcBef>
              <a:spcAft>
                <a:spcPts val="0"/>
              </a:spcAft>
              <a:buClr>
                <a:schemeClr val="lt1"/>
              </a:buClr>
              <a:buSzPts val="5600"/>
              <a:buNone/>
              <a:defRPr>
                <a:solidFill>
                  <a:schemeClr val="lt1"/>
                </a:solidFill>
              </a:defRPr>
            </a:lvl2pPr>
            <a:lvl3pPr lvl="2">
              <a:spcBef>
                <a:spcPts val="0"/>
              </a:spcBef>
              <a:spcAft>
                <a:spcPts val="0"/>
              </a:spcAft>
              <a:buClr>
                <a:schemeClr val="lt1"/>
              </a:buClr>
              <a:buSzPts val="5600"/>
              <a:buNone/>
              <a:defRPr>
                <a:solidFill>
                  <a:schemeClr val="lt1"/>
                </a:solidFill>
              </a:defRPr>
            </a:lvl3pPr>
            <a:lvl4pPr lvl="3">
              <a:spcBef>
                <a:spcPts val="0"/>
              </a:spcBef>
              <a:spcAft>
                <a:spcPts val="0"/>
              </a:spcAft>
              <a:buClr>
                <a:schemeClr val="lt1"/>
              </a:buClr>
              <a:buSzPts val="5600"/>
              <a:buNone/>
              <a:defRPr>
                <a:solidFill>
                  <a:schemeClr val="lt1"/>
                </a:solidFill>
              </a:defRPr>
            </a:lvl4pPr>
            <a:lvl5pPr lvl="4">
              <a:spcBef>
                <a:spcPts val="0"/>
              </a:spcBef>
              <a:spcAft>
                <a:spcPts val="0"/>
              </a:spcAft>
              <a:buClr>
                <a:schemeClr val="lt1"/>
              </a:buClr>
              <a:buSzPts val="5600"/>
              <a:buNone/>
              <a:defRPr>
                <a:solidFill>
                  <a:schemeClr val="lt1"/>
                </a:solidFill>
              </a:defRPr>
            </a:lvl5pPr>
            <a:lvl6pPr lvl="5">
              <a:spcBef>
                <a:spcPts val="0"/>
              </a:spcBef>
              <a:spcAft>
                <a:spcPts val="0"/>
              </a:spcAft>
              <a:buClr>
                <a:schemeClr val="lt1"/>
              </a:buClr>
              <a:buSzPts val="5600"/>
              <a:buNone/>
              <a:defRPr>
                <a:solidFill>
                  <a:schemeClr val="lt1"/>
                </a:solidFill>
              </a:defRPr>
            </a:lvl6pPr>
            <a:lvl7pPr lvl="6">
              <a:spcBef>
                <a:spcPts val="0"/>
              </a:spcBef>
              <a:spcAft>
                <a:spcPts val="0"/>
              </a:spcAft>
              <a:buClr>
                <a:schemeClr val="lt1"/>
              </a:buClr>
              <a:buSzPts val="5600"/>
              <a:buNone/>
              <a:defRPr>
                <a:solidFill>
                  <a:schemeClr val="lt1"/>
                </a:solidFill>
              </a:defRPr>
            </a:lvl7pPr>
            <a:lvl8pPr lvl="7">
              <a:spcBef>
                <a:spcPts val="0"/>
              </a:spcBef>
              <a:spcAft>
                <a:spcPts val="0"/>
              </a:spcAft>
              <a:buClr>
                <a:schemeClr val="lt1"/>
              </a:buClr>
              <a:buSzPts val="5600"/>
              <a:buNone/>
              <a:defRPr>
                <a:solidFill>
                  <a:schemeClr val="lt1"/>
                </a:solidFill>
              </a:defRPr>
            </a:lvl8pPr>
            <a:lvl9pPr lvl="8">
              <a:spcBef>
                <a:spcPts val="0"/>
              </a:spcBef>
              <a:spcAft>
                <a:spcPts val="0"/>
              </a:spcAft>
              <a:buClr>
                <a:schemeClr val="lt1"/>
              </a:buClr>
              <a:buSzPts val="5600"/>
              <a:buNone/>
              <a:defRPr>
                <a:solidFill>
                  <a:schemeClr val="lt1"/>
                </a:solidFill>
              </a:defRPr>
            </a:lvl9pPr>
          </a:lstStyle>
          <a:p>
            <a:endParaRPr/>
          </a:p>
        </p:txBody>
      </p:sp>
      <p:sp>
        <p:nvSpPr>
          <p:cNvPr id="11" name="Google Shape;11;p2"/>
          <p:cNvSpPr txBox="1">
            <a:spLocks noGrp="1"/>
          </p:cNvSpPr>
          <p:nvPr>
            <p:ph type="subTitle" idx="1"/>
          </p:nvPr>
        </p:nvSpPr>
        <p:spPr>
          <a:xfrm>
            <a:off x="857250" y="6460808"/>
            <a:ext cx="9701100" cy="1238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2600"/>
              <a:buNone/>
              <a:defRPr>
                <a:solidFill>
                  <a:schemeClr val="lt1"/>
                </a:solidFill>
              </a:defRPr>
            </a:lvl2pPr>
            <a:lvl3pPr lvl="2">
              <a:spcBef>
                <a:spcPts val="1800"/>
              </a:spcBef>
              <a:spcAft>
                <a:spcPts val="0"/>
              </a:spcAft>
              <a:buClr>
                <a:schemeClr val="lt1"/>
              </a:buClr>
              <a:buSzPts val="2400"/>
              <a:buNone/>
              <a:defRPr>
                <a:solidFill>
                  <a:schemeClr val="lt1"/>
                </a:solidFill>
              </a:defRPr>
            </a:lvl3pPr>
            <a:lvl4pPr lvl="3">
              <a:spcBef>
                <a:spcPts val="1800"/>
              </a:spcBef>
              <a:spcAft>
                <a:spcPts val="0"/>
              </a:spcAft>
              <a:buClr>
                <a:schemeClr val="lt1"/>
              </a:buClr>
              <a:buSzPts val="2200"/>
              <a:buNone/>
              <a:defRPr>
                <a:solidFill>
                  <a:schemeClr val="lt1"/>
                </a:solidFill>
              </a:defRPr>
            </a:lvl4pPr>
            <a:lvl5pPr lvl="4">
              <a:spcBef>
                <a:spcPts val="1800"/>
              </a:spcBef>
              <a:spcAft>
                <a:spcPts val="0"/>
              </a:spcAft>
              <a:buClr>
                <a:schemeClr val="lt1"/>
              </a:buClr>
              <a:buSzPts val="2000"/>
              <a:buNone/>
              <a:defRPr>
                <a:solidFill>
                  <a:schemeClr val="lt1"/>
                </a:solidFill>
              </a:defRPr>
            </a:lvl5pPr>
            <a:lvl6pPr lvl="5">
              <a:spcBef>
                <a:spcPts val="1800"/>
              </a:spcBef>
              <a:spcAft>
                <a:spcPts val="0"/>
              </a:spcAft>
              <a:buClr>
                <a:schemeClr val="lt1"/>
              </a:buClr>
              <a:buSzPts val="1800"/>
              <a:buNone/>
              <a:defRPr>
                <a:solidFill>
                  <a:schemeClr val="lt1"/>
                </a:solidFill>
              </a:defRPr>
            </a:lvl6pPr>
            <a:lvl7pPr lvl="6">
              <a:spcBef>
                <a:spcPts val="1800"/>
              </a:spcBef>
              <a:spcAft>
                <a:spcPts val="0"/>
              </a:spcAft>
              <a:buClr>
                <a:schemeClr val="lt1"/>
              </a:buClr>
              <a:buSzPts val="1800"/>
              <a:buNone/>
              <a:defRPr>
                <a:solidFill>
                  <a:schemeClr val="lt1"/>
                </a:solidFill>
              </a:defRPr>
            </a:lvl7pPr>
            <a:lvl8pPr lvl="7">
              <a:spcBef>
                <a:spcPts val="1800"/>
              </a:spcBef>
              <a:spcAft>
                <a:spcPts val="0"/>
              </a:spcAft>
              <a:buClr>
                <a:schemeClr val="lt1"/>
              </a:buClr>
              <a:buSzPts val="1800"/>
              <a:buNone/>
              <a:defRPr>
                <a:solidFill>
                  <a:schemeClr val="lt1"/>
                </a:solidFill>
              </a:defRPr>
            </a:lvl8pPr>
            <a:lvl9pPr lvl="8">
              <a:spcBef>
                <a:spcPts val="1800"/>
              </a:spcBef>
              <a:spcAft>
                <a:spcPts val="1800"/>
              </a:spcAft>
              <a:buClr>
                <a:schemeClr val="lt1"/>
              </a:buClr>
              <a:buSzPts val="1800"/>
              <a:buNone/>
              <a:defRPr>
                <a:solidFill>
                  <a:schemeClr val="lt1"/>
                </a:solidFill>
              </a:defRPr>
            </a:lvl9pPr>
          </a:lstStyle>
          <a:p>
            <a:endParaRPr/>
          </a:p>
        </p:txBody>
      </p:sp>
      <p:sp>
        <p:nvSpPr>
          <p:cNvPr id="12" name="Google Shape;12;p2"/>
          <p:cNvSpPr txBox="1">
            <a:spLocks noGrp="1"/>
          </p:cNvSpPr>
          <p:nvPr>
            <p:ph type="subTitle" idx="2"/>
          </p:nvPr>
        </p:nvSpPr>
        <p:spPr>
          <a:xfrm>
            <a:off x="857250" y="8041005"/>
            <a:ext cx="9701100" cy="11613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2600"/>
              <a:buNone/>
              <a:defRPr sz="2600">
                <a:solidFill>
                  <a:schemeClr val="lt1"/>
                </a:solidFill>
              </a:defRPr>
            </a:lvl1pPr>
            <a:lvl2pPr lvl="1" rtl="0">
              <a:spcBef>
                <a:spcPts val="0"/>
              </a:spcBef>
              <a:spcAft>
                <a:spcPts val="0"/>
              </a:spcAft>
              <a:buClr>
                <a:schemeClr val="lt1"/>
              </a:buClr>
              <a:buSzPts val="2600"/>
              <a:buNone/>
              <a:defRPr>
                <a:solidFill>
                  <a:schemeClr val="lt1"/>
                </a:solidFill>
              </a:defRPr>
            </a:lvl2pPr>
            <a:lvl3pPr lvl="2" rtl="0">
              <a:spcBef>
                <a:spcPts val="1800"/>
              </a:spcBef>
              <a:spcAft>
                <a:spcPts val="0"/>
              </a:spcAft>
              <a:buClr>
                <a:schemeClr val="lt1"/>
              </a:buClr>
              <a:buSzPts val="2400"/>
              <a:buNone/>
              <a:defRPr>
                <a:solidFill>
                  <a:schemeClr val="lt1"/>
                </a:solidFill>
              </a:defRPr>
            </a:lvl3pPr>
            <a:lvl4pPr lvl="3" rtl="0">
              <a:spcBef>
                <a:spcPts val="1800"/>
              </a:spcBef>
              <a:spcAft>
                <a:spcPts val="0"/>
              </a:spcAft>
              <a:buClr>
                <a:schemeClr val="lt1"/>
              </a:buClr>
              <a:buSzPts val="2200"/>
              <a:buNone/>
              <a:defRPr>
                <a:solidFill>
                  <a:schemeClr val="lt1"/>
                </a:solidFill>
              </a:defRPr>
            </a:lvl4pPr>
            <a:lvl5pPr lvl="4" rtl="0">
              <a:spcBef>
                <a:spcPts val="1800"/>
              </a:spcBef>
              <a:spcAft>
                <a:spcPts val="0"/>
              </a:spcAft>
              <a:buClr>
                <a:schemeClr val="lt1"/>
              </a:buClr>
              <a:buSzPts val="2000"/>
              <a:buNone/>
              <a:defRPr>
                <a:solidFill>
                  <a:schemeClr val="lt1"/>
                </a:solidFill>
              </a:defRPr>
            </a:lvl5pPr>
            <a:lvl6pPr lvl="5" rtl="0">
              <a:spcBef>
                <a:spcPts val="1800"/>
              </a:spcBef>
              <a:spcAft>
                <a:spcPts val="0"/>
              </a:spcAft>
              <a:buClr>
                <a:schemeClr val="lt1"/>
              </a:buClr>
              <a:buSzPts val="1800"/>
              <a:buNone/>
              <a:defRPr>
                <a:solidFill>
                  <a:schemeClr val="lt1"/>
                </a:solidFill>
              </a:defRPr>
            </a:lvl6pPr>
            <a:lvl7pPr lvl="6" rtl="0">
              <a:spcBef>
                <a:spcPts val="1800"/>
              </a:spcBef>
              <a:spcAft>
                <a:spcPts val="0"/>
              </a:spcAft>
              <a:buClr>
                <a:schemeClr val="lt1"/>
              </a:buClr>
              <a:buSzPts val="1800"/>
              <a:buNone/>
              <a:defRPr>
                <a:solidFill>
                  <a:schemeClr val="lt1"/>
                </a:solidFill>
              </a:defRPr>
            </a:lvl7pPr>
            <a:lvl8pPr lvl="7" rtl="0">
              <a:spcBef>
                <a:spcPts val="1800"/>
              </a:spcBef>
              <a:spcAft>
                <a:spcPts val="0"/>
              </a:spcAft>
              <a:buClr>
                <a:schemeClr val="lt1"/>
              </a:buClr>
              <a:buSzPts val="1800"/>
              <a:buNone/>
              <a:defRPr>
                <a:solidFill>
                  <a:schemeClr val="lt1"/>
                </a:solidFill>
              </a:defRPr>
            </a:lvl8pPr>
            <a:lvl9pPr lvl="8" rtl="0">
              <a:spcBef>
                <a:spcPts val="1800"/>
              </a:spcBef>
              <a:spcAft>
                <a:spcPts val="1800"/>
              </a:spcAft>
              <a:buClr>
                <a:schemeClr val="lt1"/>
              </a:buClr>
              <a:buSzPts val="1800"/>
              <a:buNone/>
              <a:defRPr>
                <a:solidFill>
                  <a:schemeClr val="lt1"/>
                </a:solidFill>
              </a:defRPr>
            </a:lvl9pPr>
          </a:lstStyle>
          <a:p>
            <a:endParaRPr/>
          </a:p>
        </p:txBody>
      </p:sp>
      <p:pic>
        <p:nvPicPr>
          <p:cNvPr id="13" name="Google Shape;13;p2" title="White.png"/>
          <p:cNvPicPr preferRelativeResize="0"/>
          <p:nvPr/>
        </p:nvPicPr>
        <p:blipFill rotWithShape="1">
          <a:blip r:embed="rId3">
            <a:alphaModFix/>
          </a:blip>
          <a:srcRect/>
          <a:stretch/>
        </p:blipFill>
        <p:spPr>
          <a:xfrm>
            <a:off x="857250" y="857250"/>
            <a:ext cx="3200250" cy="7902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7 Basic - White 1">
  <p:cSld name="TITLE_1_1_1_1_1_1_3_1">
    <p:bg>
      <p:bgPr>
        <a:solidFill>
          <a:schemeClr val="lt1"/>
        </a:solidFill>
        <a:effectLst/>
      </p:bgPr>
    </p:bg>
    <p:spTree>
      <p:nvGrpSpPr>
        <p:cNvPr id="1" name="Shape 62"/>
        <p:cNvGrpSpPr/>
        <p:nvPr/>
      </p:nvGrpSpPr>
      <p:grpSpPr>
        <a:xfrm>
          <a:off x="0" y="0"/>
          <a:ext cx="0" cy="0"/>
          <a:chOff x="0" y="0"/>
          <a:chExt cx="0" cy="0"/>
        </a:xfrm>
      </p:grpSpPr>
      <p:sp>
        <p:nvSpPr>
          <p:cNvPr id="63" name="Google Shape;63;p11"/>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64" name="Google Shape;64;p11"/>
          <p:cNvSpPr txBox="1">
            <a:spLocks noGrp="1"/>
          </p:cNvSpPr>
          <p:nvPr>
            <p:ph type="subTitle" idx="1"/>
          </p:nvPr>
        </p:nvSpPr>
        <p:spPr>
          <a:xfrm>
            <a:off x="857250" y="1704975"/>
            <a:ext cx="15144900" cy="762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65" name="Google Shape;65;p11"/>
          <p:cNvSpPr txBox="1">
            <a:spLocks noGrp="1"/>
          </p:cNvSpPr>
          <p:nvPr>
            <p:ph type="body" idx="2"/>
          </p:nvPr>
        </p:nvSpPr>
        <p:spPr>
          <a:xfrm>
            <a:off x="857250" y="2814638"/>
            <a:ext cx="16573500" cy="63294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66" name="Google Shape;66;p11"/>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67" name="Google Shape;67;p11"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52 Cover 1 1">
  <p:cSld name="CUSTOM_3_1">
    <p:spTree>
      <p:nvGrpSpPr>
        <p:cNvPr id="1" name="Shape 1134"/>
        <p:cNvGrpSpPr/>
        <p:nvPr/>
      </p:nvGrpSpPr>
      <p:grpSpPr>
        <a:xfrm>
          <a:off x="0" y="0"/>
          <a:ext cx="0" cy="0"/>
          <a:chOff x="0" y="0"/>
          <a:chExt cx="0" cy="0"/>
        </a:xfrm>
      </p:grpSpPr>
      <p:pic>
        <p:nvPicPr>
          <p:cNvPr id="1135" name="Google Shape;1135;p101" title="Radiant.png"/>
          <p:cNvPicPr preferRelativeResize="0"/>
          <p:nvPr/>
        </p:nvPicPr>
        <p:blipFill>
          <a:blip r:embed="rId2">
            <a:alphaModFix/>
          </a:blip>
          <a:stretch>
            <a:fillRect/>
          </a:stretch>
        </p:blipFill>
        <p:spPr>
          <a:xfrm>
            <a:off x="0" y="0"/>
            <a:ext cx="18288000" cy="10287003"/>
          </a:xfrm>
          <a:prstGeom prst="rect">
            <a:avLst/>
          </a:prstGeom>
          <a:noFill/>
          <a:ln>
            <a:noFill/>
          </a:ln>
        </p:spPr>
      </p:pic>
      <p:pic>
        <p:nvPicPr>
          <p:cNvPr id="1136" name="Google Shape;1136;p101"/>
          <p:cNvPicPr preferRelativeResize="0"/>
          <p:nvPr/>
        </p:nvPicPr>
        <p:blipFill>
          <a:blip r:embed="rId3">
            <a:alphaModFix/>
          </a:blip>
          <a:stretch>
            <a:fillRect/>
          </a:stretch>
        </p:blipFill>
        <p:spPr>
          <a:xfrm>
            <a:off x="4572000" y="7505091"/>
            <a:ext cx="8572501" cy="3540050"/>
          </a:xfrm>
          <a:prstGeom prst="rect">
            <a:avLst/>
          </a:prstGeom>
          <a:noFill/>
          <a:ln>
            <a:noFill/>
          </a:ln>
        </p:spPr>
      </p:pic>
      <p:pic>
        <p:nvPicPr>
          <p:cNvPr id="1137" name="Google Shape;1137;p101" title="Black.png"/>
          <p:cNvPicPr preferRelativeResize="0"/>
          <p:nvPr/>
        </p:nvPicPr>
        <p:blipFill rotWithShape="1">
          <a:blip r:embed="rId4">
            <a:alphaModFix/>
          </a:blip>
          <a:srcRect t="456" b="466"/>
          <a:stretch/>
        </p:blipFill>
        <p:spPr>
          <a:xfrm>
            <a:off x="5806925" y="4286350"/>
            <a:ext cx="6102650" cy="1482975"/>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50 FLS">
  <p:cSld name="TITLE_1_1_1_1_1_1_1_1_1_1_1_1_1_1_1_1_1_1_1_1_1_1_1_1_1_1_1_1_1_1_1_1_1_1_1_1_1_1_1_1_1_1_1_1_1_1_1_1_1">
    <p:bg>
      <p:bgPr>
        <a:solidFill>
          <a:srgbClr val="CFE9FE"/>
        </a:solidFill>
        <a:effectLst/>
      </p:bgPr>
    </p:bg>
    <p:spTree>
      <p:nvGrpSpPr>
        <p:cNvPr id="1" name="Shape 1138"/>
        <p:cNvGrpSpPr/>
        <p:nvPr/>
      </p:nvGrpSpPr>
      <p:grpSpPr>
        <a:xfrm>
          <a:off x="0" y="0"/>
          <a:ext cx="0" cy="0"/>
          <a:chOff x="0" y="0"/>
          <a:chExt cx="0" cy="0"/>
        </a:xfrm>
      </p:grpSpPr>
      <p:sp>
        <p:nvSpPr>
          <p:cNvPr id="1139" name="Google Shape;1139;p102"/>
          <p:cNvSpPr txBox="1"/>
          <p:nvPr/>
        </p:nvSpPr>
        <p:spPr>
          <a:xfrm>
            <a:off x="864324" y="864108"/>
            <a:ext cx="15146400" cy="1256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5400">
                <a:solidFill>
                  <a:schemeClr val="dk1"/>
                </a:solidFill>
                <a:latin typeface="Avant Garde Demi SFDC"/>
                <a:ea typeface="Avant Garde Demi SFDC"/>
                <a:cs typeface="Avant Garde Demi SFDC"/>
                <a:sym typeface="Avant Garde Demi SFDC"/>
              </a:rPr>
              <a:t>Forward-looking statements</a:t>
            </a:r>
            <a:endParaRPr sz="5400">
              <a:solidFill>
                <a:schemeClr val="dk1"/>
              </a:solidFill>
              <a:latin typeface="Avant Garde Demi SFDC"/>
              <a:ea typeface="Avant Garde Demi SFDC"/>
              <a:cs typeface="Avant Garde Demi SFDC"/>
              <a:sym typeface="Avant Garde Demi SFDC"/>
            </a:endParaRPr>
          </a:p>
        </p:txBody>
      </p:sp>
      <p:sp>
        <p:nvSpPr>
          <p:cNvPr id="1140" name="Google Shape;1140;p102" title="alt=&quot;&quot;"/>
          <p:cNvSpPr/>
          <p:nvPr/>
        </p:nvSpPr>
        <p:spPr>
          <a:xfrm>
            <a:off x="858159" y="2761300"/>
            <a:ext cx="16536000" cy="6256500"/>
          </a:xfrm>
          <a:prstGeom prst="roundRect">
            <a:avLst>
              <a:gd name="adj" fmla="val 3384"/>
            </a:avLst>
          </a:prstGeom>
          <a:solidFill>
            <a:srgbClr val="FFFFFF"/>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b="0" i="0" u="none" strike="noStrike" cap="none">
              <a:solidFill>
                <a:srgbClr val="FFFFFF"/>
              </a:solidFill>
              <a:latin typeface="Salesforce Sans"/>
              <a:ea typeface="Salesforce Sans"/>
              <a:cs typeface="Salesforce Sans"/>
              <a:sym typeface="Salesforce Sans"/>
            </a:endParaRPr>
          </a:p>
        </p:txBody>
      </p:sp>
      <p:sp>
        <p:nvSpPr>
          <p:cNvPr id="1141" name="Google Shape;1141;p102"/>
          <p:cNvSpPr txBox="1"/>
          <p:nvPr/>
        </p:nvSpPr>
        <p:spPr>
          <a:xfrm>
            <a:off x="1343284" y="3280821"/>
            <a:ext cx="15512100" cy="53013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None/>
            </a:pPr>
            <a:r>
              <a:rPr lang="en" sz="2200">
                <a:solidFill>
                  <a:srgbClr val="011962"/>
                </a:solidFill>
                <a:latin typeface="Salesforce Sans"/>
                <a:ea typeface="Salesforce Sans"/>
                <a:cs typeface="Salesforce Sans"/>
                <a:sym typeface="Salesforce Sans"/>
              </a:rPr>
              <a:t>This presentation contains forward-looking statements about, among other things, trend analyses and statements regarding future events, anticipated growth and industry prospects, and our strategies, expectation or plans regarding product releases and enhancements. The achievement or success of the matters covered by such forward-looking statements involves risks, uncertainties and assumptions. If any such risks or uncertainties materialize or if any of the assumptions prove incorrect, results or outcomes could differ materially from those expressed or implied by these forward-looking statements. The risks and uncertainties referred to above include those factors discussed in Salesforce’s reports filed from time to time with the Securities and Exchange Commission, including, but not limited to our ability to consummate the pending acquisition of Informatica on a timely basis or at all; our ability to meet the expectations of our customers; uncertainties regarding Al technologies and their integration into our product offerings; the effect of evolving domestic and foreign government regulations; regulatory developments and regulatory investigations involving us or affecting our industry; our ability to successfully introduce new services and product features, including related to AI and Agentforce; our ability to execute our business plans; the pace of change and innovation and our ability to compete in the markets in which we participate; and our ability to maintain and enhance our brands.</a:t>
            </a:r>
            <a:endParaRPr sz="2200">
              <a:solidFill>
                <a:srgbClr val="032D60"/>
              </a:solidFill>
              <a:latin typeface="Salesforce Sans"/>
              <a:ea typeface="Salesforce Sans"/>
              <a:cs typeface="Salesforce Sans"/>
              <a:sym typeface="Salesforce San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50 FLS 1">
  <p:cSld name="TITLE_1_1_1_1_1_1_1_1_1_1_1_1_1_1_1_1_1_1_1_1_1_1_1_1_1_1_1_1_1_1_1_1_1_1_1_1_1_1_1_1_1_1_1_1_1_1_1_1_1_2">
    <p:bg>
      <p:bgPr>
        <a:solidFill>
          <a:srgbClr val="CFE9FE"/>
        </a:solidFill>
        <a:effectLst/>
      </p:bgPr>
    </p:bg>
    <p:spTree>
      <p:nvGrpSpPr>
        <p:cNvPr id="1" name="Shape 1142"/>
        <p:cNvGrpSpPr/>
        <p:nvPr/>
      </p:nvGrpSpPr>
      <p:grpSpPr>
        <a:xfrm>
          <a:off x="0" y="0"/>
          <a:ext cx="0" cy="0"/>
          <a:chOff x="0" y="0"/>
          <a:chExt cx="0" cy="0"/>
        </a:xfrm>
      </p:grpSpPr>
      <p:sp>
        <p:nvSpPr>
          <p:cNvPr id="1143" name="Google Shape;1143;p103"/>
          <p:cNvSpPr txBox="1"/>
          <p:nvPr/>
        </p:nvSpPr>
        <p:spPr>
          <a:xfrm>
            <a:off x="864324" y="864108"/>
            <a:ext cx="15146400" cy="1256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5400">
                <a:solidFill>
                  <a:schemeClr val="dk1"/>
                </a:solidFill>
                <a:latin typeface="Avant Garde Demi SFDC"/>
                <a:ea typeface="Avant Garde Demi SFDC"/>
                <a:cs typeface="Avant Garde Demi SFDC"/>
                <a:sym typeface="Avant Garde Demi SFDC"/>
              </a:rPr>
              <a:t>Forward-looking statements</a:t>
            </a:r>
            <a:endParaRPr sz="5400">
              <a:solidFill>
                <a:schemeClr val="dk1"/>
              </a:solidFill>
              <a:latin typeface="Avant Garde Demi SFDC"/>
              <a:ea typeface="Avant Garde Demi SFDC"/>
              <a:cs typeface="Avant Garde Demi SFDC"/>
              <a:sym typeface="Avant Garde Demi SFDC"/>
            </a:endParaRPr>
          </a:p>
        </p:txBody>
      </p:sp>
      <p:sp>
        <p:nvSpPr>
          <p:cNvPr id="1144" name="Google Shape;1144;p103" title="alt=&quot;&quot;"/>
          <p:cNvSpPr/>
          <p:nvPr/>
        </p:nvSpPr>
        <p:spPr>
          <a:xfrm>
            <a:off x="858159" y="2761300"/>
            <a:ext cx="16536000" cy="6256500"/>
          </a:xfrm>
          <a:prstGeom prst="roundRect">
            <a:avLst>
              <a:gd name="adj" fmla="val 3384"/>
            </a:avLst>
          </a:prstGeom>
          <a:solidFill>
            <a:srgbClr val="FFFFFF"/>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b="0" i="0" u="none" strike="noStrike" cap="none">
              <a:solidFill>
                <a:srgbClr val="FFFFFF"/>
              </a:solidFill>
              <a:latin typeface="Salesforce Sans"/>
              <a:ea typeface="Salesforce Sans"/>
              <a:cs typeface="Salesforce Sans"/>
              <a:sym typeface="Salesforce Sans"/>
            </a:endParaRPr>
          </a:p>
        </p:txBody>
      </p:sp>
      <p:sp>
        <p:nvSpPr>
          <p:cNvPr id="1145" name="Google Shape;1145;p103"/>
          <p:cNvSpPr txBox="1"/>
          <p:nvPr/>
        </p:nvSpPr>
        <p:spPr>
          <a:xfrm>
            <a:off x="1343284" y="3280821"/>
            <a:ext cx="15512100" cy="53013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None/>
            </a:pPr>
            <a:r>
              <a:rPr lang="en" sz="2200">
                <a:solidFill>
                  <a:srgbClr val="011962"/>
                </a:solidFill>
                <a:latin typeface="Salesforce Sans"/>
                <a:ea typeface="Salesforce Sans"/>
                <a:cs typeface="Salesforce Sans"/>
                <a:sym typeface="Salesforce Sans"/>
              </a:rPr>
              <a:t>This presentation contains forward-looking statements about, among other things, trend analyses and statements regarding future events, anticipated growth and industry prospects, and our strategies, expectation or plans regarding product releases and enhancements. The achievement or success of the matters covered by such forward-looking statements involves risks, uncertainties and assumptions. If any such risks or uncertainties materialize or if any of the assumptions prove incorrect, results or outcomes could differ materially from those expressed or implied by these forward-looking statements. The risks and uncertainties referred to above include those factors discussed in Salesforce’s reports filed from time to time with the Securities and Exchange Commission, including, but not limited to our ability to consummate the pending acquisition of Informatica on a timely basis or at all; our ability to meet the expectations of our customers; uncertainties regarding Al technologies and their integration into our product offerings; the effect of evolving domestic and foreign government regulations; regulatory developments and regulatory investigations involving us or affecting our industry; our ability to successfully introduce new services and product features, including related to AI and Agentforce; our ability to execute our business plans; the pace of change and innovation and our ability to compete in the markets in which we participate; and our ability to maintain and enhance our brands.</a:t>
            </a:r>
            <a:endParaRPr sz="2200">
              <a:solidFill>
                <a:srgbClr val="032D60"/>
              </a:solidFill>
              <a:latin typeface="Salesforce Sans"/>
              <a:ea typeface="Salesforce Sans"/>
              <a:cs typeface="Salesforce Sans"/>
              <a:sym typeface="Salesforce Sans"/>
            </a:endParaRPr>
          </a:p>
        </p:txBody>
      </p:sp>
      <p:pic>
        <p:nvPicPr>
          <p:cNvPr id="1146" name="Google Shape;1146;p103"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51 FLS">
  <p:cSld name="TITLE_1_1_1_1_1_1_1_1_1_1_1_1_1_1_1_1_1_1_1_1_1_1_1_1_1_1_1_1_1_1_1_1_1_1_1_1_1_1_1_1_1_1_1_1_1_1_1_1_1_1">
    <p:bg>
      <p:bgPr>
        <a:solidFill>
          <a:srgbClr val="CFE9FE"/>
        </a:solidFill>
        <a:effectLst/>
      </p:bgPr>
    </p:bg>
    <p:spTree>
      <p:nvGrpSpPr>
        <p:cNvPr id="1" name="Shape 1147"/>
        <p:cNvGrpSpPr/>
        <p:nvPr/>
      </p:nvGrpSpPr>
      <p:grpSpPr>
        <a:xfrm>
          <a:off x="0" y="0"/>
          <a:ext cx="0" cy="0"/>
          <a:chOff x="0" y="0"/>
          <a:chExt cx="0" cy="0"/>
        </a:xfrm>
      </p:grpSpPr>
      <p:sp>
        <p:nvSpPr>
          <p:cNvPr id="1148" name="Google Shape;1148;p104"/>
          <p:cNvSpPr txBox="1"/>
          <p:nvPr/>
        </p:nvSpPr>
        <p:spPr>
          <a:xfrm>
            <a:off x="864324" y="864108"/>
            <a:ext cx="15146400" cy="1256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5400">
                <a:solidFill>
                  <a:schemeClr val="dk1"/>
                </a:solidFill>
                <a:latin typeface="Avant Garde Demi SFDC"/>
                <a:ea typeface="Avant Garde Demi SFDC"/>
                <a:cs typeface="Avant Garde Demi SFDC"/>
                <a:sym typeface="Avant Garde Demi SFDC"/>
              </a:rPr>
              <a:t>Forward-looking statements</a:t>
            </a:r>
            <a:endParaRPr sz="5400">
              <a:solidFill>
                <a:schemeClr val="dk1"/>
              </a:solidFill>
              <a:latin typeface="Avant Garde Demi SFDC"/>
              <a:ea typeface="Avant Garde Demi SFDC"/>
              <a:cs typeface="Avant Garde Demi SFDC"/>
              <a:sym typeface="Avant Garde Demi SFDC"/>
            </a:endParaRPr>
          </a:p>
        </p:txBody>
      </p:sp>
      <p:sp>
        <p:nvSpPr>
          <p:cNvPr id="1149" name="Google Shape;1149;p104" title="alt=&quot;&quot;"/>
          <p:cNvSpPr/>
          <p:nvPr/>
        </p:nvSpPr>
        <p:spPr>
          <a:xfrm>
            <a:off x="858159" y="2761300"/>
            <a:ext cx="16536000" cy="6256500"/>
          </a:xfrm>
          <a:prstGeom prst="roundRect">
            <a:avLst>
              <a:gd name="adj" fmla="val 3384"/>
            </a:avLst>
          </a:prstGeom>
          <a:solidFill>
            <a:srgbClr val="FFFFFF"/>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b="0" i="0" u="none" strike="noStrike" cap="none">
              <a:solidFill>
                <a:srgbClr val="FFFFFF"/>
              </a:solidFill>
              <a:latin typeface="Salesforce Sans"/>
              <a:ea typeface="Salesforce Sans"/>
              <a:cs typeface="Salesforce Sans"/>
              <a:sym typeface="Salesforce Sans"/>
            </a:endParaRPr>
          </a:p>
        </p:txBody>
      </p:sp>
      <p:sp>
        <p:nvSpPr>
          <p:cNvPr id="1150" name="Google Shape;1150;p104"/>
          <p:cNvSpPr txBox="1"/>
          <p:nvPr/>
        </p:nvSpPr>
        <p:spPr>
          <a:xfrm>
            <a:off x="1343284" y="3280821"/>
            <a:ext cx="15512100" cy="53013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None/>
            </a:pPr>
            <a:r>
              <a:rPr lang="en" sz="2200">
                <a:solidFill>
                  <a:srgbClr val="011962"/>
                </a:solidFill>
                <a:latin typeface="Salesforce Sans"/>
                <a:ea typeface="Salesforce Sans"/>
                <a:cs typeface="Salesforce Sans"/>
                <a:sym typeface="Salesforce Sans"/>
              </a:rPr>
              <a:t>This presentation contains forward-looking statements about, among other things, trend analyses and statements regarding future events, anticipated growth and industry prospects, and our strategies, expectation or plans regarding product releases and enhancements. The achievement or success of the matters covered by such forward-looking statements involves risks, uncertainties and assumptions. If any such risks or uncertainties materialize or if any of the assumptions prove incorrect, results or outcomes could differ materially from those expressed or implied by these forward-looking statements. The risks and uncertainties referred to above include those factors discussed in Salesforce’s reports filed from time to time with the Securities and Exchange Commission, including, but not limited to our ability to consummate the pending acquisition of Informatica on a timely basis or at all; our ability to meet the expectations of our customers; uncertainties regarding Al technologies and their integration into our product offerings; the effect of evolving domestic and foreign government regulations; regulatory developments and regulatory investigations involving us or affecting our industry; our ability to successfully introduce new services and product features, including related to AI and Agentforce; our ability to execute our business plans; the pace of change and innovation and our ability to compete in the markets in which we participate; and our ability to maintain and enhance our brands.</a:t>
            </a:r>
            <a:endParaRPr sz="2200">
              <a:solidFill>
                <a:srgbClr val="032D60"/>
              </a:solidFill>
              <a:latin typeface="Salesforce Sans"/>
              <a:ea typeface="Salesforce Sans"/>
              <a:cs typeface="Salesforce Sans"/>
              <a:sym typeface="Salesforce Sans"/>
            </a:endParaRPr>
          </a:p>
        </p:txBody>
      </p:sp>
      <p:pic>
        <p:nvPicPr>
          <p:cNvPr id="1151" name="Google Shape;1151;p104"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51 FLS 1">
  <p:cSld name="TITLE_1_1_1_1_1_1_1_1_1_1_1_1_1_1_1_1_1_1_1_1_1_1_1_1_1_1_1_1_1_1_1_1_1_1_1_1_1_1_1_1_1_1_1_1_1_1_1_1_1_1_1">
    <p:bg>
      <p:bgPr>
        <a:solidFill>
          <a:srgbClr val="CFE9FE"/>
        </a:solidFill>
        <a:effectLst/>
      </p:bgPr>
    </p:bg>
    <p:spTree>
      <p:nvGrpSpPr>
        <p:cNvPr id="1" name="Shape 1152"/>
        <p:cNvGrpSpPr/>
        <p:nvPr/>
      </p:nvGrpSpPr>
      <p:grpSpPr>
        <a:xfrm>
          <a:off x="0" y="0"/>
          <a:ext cx="0" cy="0"/>
          <a:chOff x="0" y="0"/>
          <a:chExt cx="0" cy="0"/>
        </a:xfrm>
      </p:grpSpPr>
      <p:sp>
        <p:nvSpPr>
          <p:cNvPr id="1153" name="Google Shape;1153;p105"/>
          <p:cNvSpPr txBox="1"/>
          <p:nvPr/>
        </p:nvSpPr>
        <p:spPr>
          <a:xfrm>
            <a:off x="864324" y="864108"/>
            <a:ext cx="15146400" cy="1256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5400">
                <a:solidFill>
                  <a:schemeClr val="dk1"/>
                </a:solidFill>
                <a:latin typeface="Avant Garde Demi SFDC"/>
                <a:ea typeface="Avant Garde Demi SFDC"/>
                <a:cs typeface="Avant Garde Demi SFDC"/>
                <a:sym typeface="Avant Garde Demi SFDC"/>
              </a:rPr>
              <a:t>Forward-looking statements</a:t>
            </a:r>
            <a:endParaRPr sz="5400">
              <a:solidFill>
                <a:schemeClr val="dk1"/>
              </a:solidFill>
              <a:latin typeface="Avant Garde Demi SFDC"/>
              <a:ea typeface="Avant Garde Demi SFDC"/>
              <a:cs typeface="Avant Garde Demi SFDC"/>
              <a:sym typeface="Avant Garde Demi SFDC"/>
            </a:endParaRPr>
          </a:p>
        </p:txBody>
      </p:sp>
      <p:sp>
        <p:nvSpPr>
          <p:cNvPr id="1154" name="Google Shape;1154;p105" title="alt=&quot;&quot;"/>
          <p:cNvSpPr/>
          <p:nvPr/>
        </p:nvSpPr>
        <p:spPr>
          <a:xfrm>
            <a:off x="858159" y="2761300"/>
            <a:ext cx="16536000" cy="6256500"/>
          </a:xfrm>
          <a:prstGeom prst="roundRect">
            <a:avLst>
              <a:gd name="adj" fmla="val 3384"/>
            </a:avLst>
          </a:prstGeom>
          <a:solidFill>
            <a:srgbClr val="FFFFFF"/>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b="0" i="0" u="none" strike="noStrike" cap="none">
              <a:solidFill>
                <a:srgbClr val="FFFFFF"/>
              </a:solidFill>
              <a:latin typeface="Salesforce Sans"/>
              <a:ea typeface="Salesforce Sans"/>
              <a:cs typeface="Salesforce Sans"/>
              <a:sym typeface="Salesforce Sans"/>
            </a:endParaRPr>
          </a:p>
        </p:txBody>
      </p:sp>
      <p:sp>
        <p:nvSpPr>
          <p:cNvPr id="1155" name="Google Shape;1155;p105"/>
          <p:cNvSpPr txBox="1"/>
          <p:nvPr/>
        </p:nvSpPr>
        <p:spPr>
          <a:xfrm>
            <a:off x="1343284" y="3280821"/>
            <a:ext cx="15512100" cy="53013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None/>
            </a:pPr>
            <a:r>
              <a:rPr lang="en" sz="2200">
                <a:solidFill>
                  <a:srgbClr val="011962"/>
                </a:solidFill>
                <a:latin typeface="Salesforce Sans"/>
                <a:ea typeface="Salesforce Sans"/>
                <a:cs typeface="Salesforce Sans"/>
                <a:sym typeface="Salesforce Sans"/>
              </a:rPr>
              <a:t>This presentation contains forward-looking statements about, among other things, trend analyses and statements regarding future events, anticipated growth and industry prospects, and our strategies, expectation or plans regarding product releases and enhancements. The achievement or success of the matters covered by such forward-looking statements involves risks, uncertainties and assumptions. If any such risks or uncertainties materialize or if any of the assumptions prove incorrect, results or outcomes could differ materially from those expressed or implied by these forward-looking statements. The risks and uncertainties referred to above include those factors discussed in Salesforce’s reports filed from time to time with the Securities and Exchange Commission, including, but not limited to our ability to consummate the pending acquisition of Informatica on a timely basis or at all; our ability to meet the expectations of our customers; uncertainties regarding Al technologies and their integration into our product offerings; the effect of evolving domestic and foreign government regulations; regulatory developments and regulatory investigations involving us or affecting our industry; our ability to successfully introduce new services and product features, including related to AI and Agentforce; our ability to execute our business plans; the pace of change and innovation and our ability to compete in the markets in which we participate; and our ability to maintain and enhance our brands.</a:t>
            </a:r>
            <a:endParaRPr sz="2200">
              <a:solidFill>
                <a:srgbClr val="032D60"/>
              </a:solidFill>
              <a:latin typeface="Salesforce Sans"/>
              <a:ea typeface="Salesforce Sans"/>
              <a:cs typeface="Salesforce Sans"/>
              <a:sym typeface="Salesforce Sans"/>
            </a:endParaRPr>
          </a:p>
        </p:txBody>
      </p:sp>
      <p:pic>
        <p:nvPicPr>
          <p:cNvPr id="1156" name="Google Shape;1156;p105"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9 Card - Small right">
  <p:cSld name="TITLE_1_1_1_1_1_1_1_1_1_1_1_1_1_1_1_1_1_1_3">
    <p:bg>
      <p:bgPr>
        <a:solidFill>
          <a:srgbClr val="CFE9FE"/>
        </a:solidFill>
        <a:effectLst/>
      </p:bgPr>
    </p:bg>
    <p:spTree>
      <p:nvGrpSpPr>
        <p:cNvPr id="1" name="Shape 1157"/>
        <p:cNvGrpSpPr/>
        <p:nvPr/>
      </p:nvGrpSpPr>
      <p:grpSpPr>
        <a:xfrm>
          <a:off x="0" y="0"/>
          <a:ext cx="0" cy="0"/>
          <a:chOff x="0" y="0"/>
          <a:chExt cx="0" cy="0"/>
        </a:xfrm>
      </p:grpSpPr>
      <p:pic>
        <p:nvPicPr>
          <p:cNvPr id="1158" name="Google Shape;1158;p106" title="Salesforce logo"/>
          <p:cNvPicPr preferRelativeResize="0"/>
          <p:nvPr/>
        </p:nvPicPr>
        <p:blipFill rotWithShape="1">
          <a:blip r:embed="rId2">
            <a:alphaModFix/>
          </a:blip>
          <a:srcRect/>
          <a:stretch/>
        </p:blipFill>
        <p:spPr>
          <a:xfrm>
            <a:off x="16549999" y="848190"/>
            <a:ext cx="953601" cy="667642"/>
          </a:xfrm>
          <a:prstGeom prst="rect">
            <a:avLst/>
          </a:prstGeom>
          <a:noFill/>
          <a:ln>
            <a:noFill/>
          </a:ln>
        </p:spPr>
      </p:pic>
      <p:sp>
        <p:nvSpPr>
          <p:cNvPr id="1159" name="Google Shape;1159;p106"/>
          <p:cNvSpPr txBox="1">
            <a:spLocks noGrp="1"/>
          </p:cNvSpPr>
          <p:nvPr>
            <p:ph type="title"/>
          </p:nvPr>
        </p:nvSpPr>
        <p:spPr>
          <a:xfrm>
            <a:off x="857250" y="838200"/>
            <a:ext cx="7620000" cy="1524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160" name="Google Shape;1160;p106"/>
          <p:cNvSpPr txBox="1">
            <a:spLocks noGrp="1"/>
          </p:cNvSpPr>
          <p:nvPr>
            <p:ph type="subTitle" idx="1"/>
          </p:nvPr>
        </p:nvSpPr>
        <p:spPr>
          <a:xfrm>
            <a:off x="857250" y="2468880"/>
            <a:ext cx="7620000" cy="6678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1161" name="Google Shape;1161;p106"/>
          <p:cNvSpPr txBox="1">
            <a:spLocks noGrp="1"/>
          </p:cNvSpPr>
          <p:nvPr>
            <p:ph type="body" idx="2"/>
          </p:nvPr>
        </p:nvSpPr>
        <p:spPr>
          <a:xfrm>
            <a:off x="857250" y="3399472"/>
            <a:ext cx="7620000" cy="5734200"/>
          </a:xfrm>
          <a:prstGeom prst="rect">
            <a:avLst/>
          </a:prstGeom>
        </p:spPr>
        <p:txBody>
          <a:bodyPr spcFirstLastPara="1" wrap="square" lIns="0" tIns="0" rIns="0" bIns="0" anchor="t" anchorCtr="0">
            <a:noAutofit/>
          </a:bodyPr>
          <a:lstStyle>
            <a:lvl1pPr marL="457200" lvl="0" indent="-419100">
              <a:spcBef>
                <a:spcPts val="0"/>
              </a:spcBef>
              <a:spcAft>
                <a:spcPts val="0"/>
              </a:spcAft>
              <a:buClr>
                <a:schemeClr val="dk1"/>
              </a:buClr>
              <a:buSzPts val="3000"/>
              <a:buChar char="●"/>
              <a:defRPr sz="3000">
                <a:solidFill>
                  <a:schemeClr val="dk1"/>
                </a:solidFill>
              </a:defRPr>
            </a:lvl1pPr>
            <a:lvl2pPr marL="914400" lvl="1" indent="-393700">
              <a:spcBef>
                <a:spcPts val="1800"/>
              </a:spcBef>
              <a:spcAft>
                <a:spcPts val="0"/>
              </a:spcAft>
              <a:buClr>
                <a:schemeClr val="dk1"/>
              </a:buClr>
              <a:buSzPts val="2600"/>
              <a:buChar char="○"/>
              <a:defRPr sz="2600">
                <a:solidFill>
                  <a:schemeClr val="dk1"/>
                </a:solidFill>
              </a:defRPr>
            </a:lvl2pPr>
            <a:lvl3pPr marL="1371600" lvl="2" indent="-381000">
              <a:spcBef>
                <a:spcPts val="1800"/>
              </a:spcBef>
              <a:spcAft>
                <a:spcPts val="0"/>
              </a:spcAft>
              <a:buClr>
                <a:schemeClr val="dk1"/>
              </a:buClr>
              <a:buSzPts val="2400"/>
              <a:buChar char="■"/>
              <a:defRPr sz="2400">
                <a:solidFill>
                  <a:schemeClr val="dk1"/>
                </a:solidFill>
              </a:defRPr>
            </a:lvl3pPr>
            <a:lvl4pPr marL="1828800" lvl="3" indent="-368300">
              <a:spcBef>
                <a:spcPts val="1800"/>
              </a:spcBef>
              <a:spcAft>
                <a:spcPts val="0"/>
              </a:spcAft>
              <a:buClr>
                <a:schemeClr val="dk1"/>
              </a:buClr>
              <a:buSzPts val="2200"/>
              <a:buChar char="●"/>
              <a:defRPr sz="2200">
                <a:solidFill>
                  <a:schemeClr val="dk1"/>
                </a:solidFill>
              </a:defRPr>
            </a:lvl4pPr>
            <a:lvl5pPr marL="2286000" lvl="4" indent="-355600">
              <a:spcBef>
                <a:spcPts val="1800"/>
              </a:spcBef>
              <a:spcAft>
                <a:spcPts val="0"/>
              </a:spcAft>
              <a:buClr>
                <a:schemeClr val="dk1"/>
              </a:buClr>
              <a:buSzPts val="2000"/>
              <a:buChar char="○"/>
              <a:defRPr sz="2000">
                <a:solidFill>
                  <a:schemeClr val="dk1"/>
                </a:solidFill>
              </a:defRPr>
            </a:lvl5pPr>
            <a:lvl6pPr marL="2743200" lvl="5" indent="-342900">
              <a:spcBef>
                <a:spcPts val="1800"/>
              </a:spcBef>
              <a:spcAft>
                <a:spcPts val="0"/>
              </a:spcAft>
              <a:buClr>
                <a:schemeClr val="dk1"/>
              </a:buClr>
              <a:buSzPts val="1800"/>
              <a:buChar char="■"/>
              <a:defRPr sz="1800">
                <a:solidFill>
                  <a:schemeClr val="dk1"/>
                </a:solidFill>
              </a:defRPr>
            </a:lvl6pPr>
            <a:lvl7pPr marL="3200400" lvl="6" indent="-342900">
              <a:spcBef>
                <a:spcPts val="1800"/>
              </a:spcBef>
              <a:spcAft>
                <a:spcPts val="0"/>
              </a:spcAft>
              <a:buClr>
                <a:schemeClr val="dk1"/>
              </a:buClr>
              <a:buSzPts val="1800"/>
              <a:buChar char="●"/>
              <a:defRPr sz="1800">
                <a:solidFill>
                  <a:schemeClr val="dk1"/>
                </a:solidFill>
              </a:defRPr>
            </a:lvl7pPr>
            <a:lvl8pPr marL="3657600" lvl="7" indent="-342900">
              <a:spcBef>
                <a:spcPts val="1800"/>
              </a:spcBef>
              <a:spcAft>
                <a:spcPts val="0"/>
              </a:spcAft>
              <a:buClr>
                <a:schemeClr val="dk1"/>
              </a:buClr>
              <a:buSzPts val="1800"/>
              <a:buChar char="○"/>
              <a:defRPr sz="1800">
                <a:solidFill>
                  <a:schemeClr val="dk1"/>
                </a:solidFill>
              </a:defRPr>
            </a:lvl8pPr>
            <a:lvl9pPr marL="4114800" lvl="8" indent="-342900">
              <a:spcBef>
                <a:spcPts val="1800"/>
              </a:spcBef>
              <a:spcAft>
                <a:spcPts val="1800"/>
              </a:spcAft>
              <a:buClr>
                <a:schemeClr val="dk1"/>
              </a:buClr>
              <a:buSzPts val="1800"/>
              <a:buChar char="■"/>
              <a:defRPr sz="1800">
                <a:solidFill>
                  <a:schemeClr val="dk1"/>
                </a:solidFill>
              </a:defRPr>
            </a:lvl9pPr>
          </a:lstStyle>
          <a:p>
            <a:endParaRPr/>
          </a:p>
        </p:txBody>
      </p:sp>
      <p:sp>
        <p:nvSpPr>
          <p:cNvPr id="1162" name="Google Shape;1162;p106"/>
          <p:cNvSpPr/>
          <p:nvPr/>
        </p:nvSpPr>
        <p:spPr>
          <a:xfrm flipH="1">
            <a:off x="8828935" y="571500"/>
            <a:ext cx="8925282" cy="9146412"/>
          </a:xfrm>
          <a:custGeom>
            <a:avLst/>
            <a:gdLst/>
            <a:ahLst/>
            <a:cxnLst/>
            <a:rect l="l" t="t" r="r" b="b"/>
            <a:pathLst>
              <a:path w="21600" h="21600" extrusionOk="0">
                <a:moveTo>
                  <a:pt x="0" y="635"/>
                </a:moveTo>
                <a:cubicBezTo>
                  <a:pt x="0" y="460"/>
                  <a:pt x="73" y="301"/>
                  <a:pt x="191" y="186"/>
                </a:cubicBezTo>
                <a:cubicBezTo>
                  <a:pt x="308" y="71"/>
                  <a:pt x="471" y="0"/>
                  <a:pt x="651" y="0"/>
                </a:cubicBezTo>
                <a:lnTo>
                  <a:pt x="20949" y="0"/>
                </a:lnTo>
                <a:cubicBezTo>
                  <a:pt x="21129" y="0"/>
                  <a:pt x="21292" y="71"/>
                  <a:pt x="21409" y="186"/>
                </a:cubicBezTo>
                <a:cubicBezTo>
                  <a:pt x="21527" y="301"/>
                  <a:pt x="21600" y="460"/>
                  <a:pt x="21600" y="635"/>
                </a:cubicBezTo>
                <a:lnTo>
                  <a:pt x="21600" y="671"/>
                </a:lnTo>
                <a:cubicBezTo>
                  <a:pt x="21600" y="773"/>
                  <a:pt x="21574" y="874"/>
                  <a:pt x="21527" y="965"/>
                </a:cubicBezTo>
                <a:cubicBezTo>
                  <a:pt x="19978" y="3915"/>
                  <a:pt x="19104" y="7258"/>
                  <a:pt x="19104" y="10800"/>
                </a:cubicBezTo>
                <a:cubicBezTo>
                  <a:pt x="19104" y="14342"/>
                  <a:pt x="19978" y="17685"/>
                  <a:pt x="21527" y="20635"/>
                </a:cubicBezTo>
                <a:cubicBezTo>
                  <a:pt x="21574" y="20726"/>
                  <a:pt x="21600" y="20827"/>
                  <a:pt x="21600" y="20929"/>
                </a:cubicBezTo>
                <a:lnTo>
                  <a:pt x="21600" y="20965"/>
                </a:lnTo>
                <a:cubicBezTo>
                  <a:pt x="21600" y="21140"/>
                  <a:pt x="21527" y="21299"/>
                  <a:pt x="21409" y="21414"/>
                </a:cubicBezTo>
                <a:cubicBezTo>
                  <a:pt x="21292" y="21529"/>
                  <a:pt x="21129" y="21600"/>
                  <a:pt x="20949" y="21600"/>
                </a:cubicBezTo>
                <a:lnTo>
                  <a:pt x="651" y="21600"/>
                </a:lnTo>
                <a:cubicBezTo>
                  <a:pt x="471" y="21600"/>
                  <a:pt x="308" y="21529"/>
                  <a:pt x="191" y="21414"/>
                </a:cubicBezTo>
                <a:cubicBezTo>
                  <a:pt x="73" y="21299"/>
                  <a:pt x="0" y="21140"/>
                  <a:pt x="0" y="20965"/>
                </a:cubicBezTo>
                <a:lnTo>
                  <a:pt x="0" y="635"/>
                </a:lnTo>
                <a:close/>
              </a:path>
            </a:pathLst>
          </a:custGeom>
          <a:solidFill>
            <a:srgbClr val="FFFE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pic>
        <p:nvPicPr>
          <p:cNvPr id="1163" name="Google Shape;1163;p106" title="Informatica.png"/>
          <p:cNvPicPr preferRelativeResize="0"/>
          <p:nvPr/>
        </p:nvPicPr>
        <p:blipFill rotWithShape="1">
          <a:blip r:embed="rId3">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7 Card - XLarge - Blue 1">
  <p:cSld name="TITLE_1_1_1_1_1_1_1_1_1_1_1_1_1_1_1_1_1_1_1_1_2_3">
    <p:bg>
      <p:bgPr>
        <a:solidFill>
          <a:srgbClr val="CFE9FE"/>
        </a:solidFill>
        <a:effectLst/>
      </p:bgPr>
    </p:bg>
    <p:spTree>
      <p:nvGrpSpPr>
        <p:cNvPr id="1" name="Shape 1164"/>
        <p:cNvGrpSpPr/>
        <p:nvPr/>
      </p:nvGrpSpPr>
      <p:grpSpPr>
        <a:xfrm>
          <a:off x="0" y="0"/>
          <a:ext cx="0" cy="0"/>
          <a:chOff x="0" y="0"/>
          <a:chExt cx="0" cy="0"/>
        </a:xfrm>
      </p:grpSpPr>
      <p:sp>
        <p:nvSpPr>
          <p:cNvPr id="1165" name="Google Shape;1165;p107"/>
          <p:cNvSpPr/>
          <p:nvPr/>
        </p:nvSpPr>
        <p:spPr>
          <a:xfrm>
            <a:off x="857250" y="2432700"/>
            <a:ext cx="16573500" cy="7178100"/>
          </a:xfrm>
          <a:prstGeom prst="roundRect">
            <a:avLst>
              <a:gd name="adj" fmla="val 454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FFFE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166" name="Google Shape;1166;p107"/>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167" name="Google Shape;1167;p107"/>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1168" name="Google Shape;1168;p107"/>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1169" name="Google Shape;1169;p107"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38 Logo Left with Workspace">
  <p:cSld name="TITLE_1_2">
    <p:bg>
      <p:bgPr>
        <a:solidFill>
          <a:srgbClr val="CFE9FE"/>
        </a:solidFill>
        <a:effectLst/>
      </p:bgPr>
    </p:bg>
    <p:spTree>
      <p:nvGrpSpPr>
        <p:cNvPr id="1" name="Shape 1170"/>
        <p:cNvGrpSpPr/>
        <p:nvPr/>
      </p:nvGrpSpPr>
      <p:grpSpPr>
        <a:xfrm>
          <a:off x="0" y="0"/>
          <a:ext cx="0" cy="0"/>
          <a:chOff x="0" y="0"/>
          <a:chExt cx="0" cy="0"/>
        </a:xfrm>
      </p:grpSpPr>
      <p:pic>
        <p:nvPicPr>
          <p:cNvPr id="1171" name="Google Shape;1171;p108" title="Informatica.png"/>
          <p:cNvPicPr preferRelativeResize="0"/>
          <p:nvPr/>
        </p:nvPicPr>
        <p:blipFill rotWithShape="1">
          <a:blip r:embed="rId2">
            <a:alphaModFix/>
          </a:blip>
          <a:srcRect r="10"/>
          <a:stretch/>
        </p:blipFill>
        <p:spPr>
          <a:xfrm>
            <a:off x="868675" y="8845625"/>
            <a:ext cx="953601" cy="953649"/>
          </a:xfrm>
          <a:prstGeom prst="rect">
            <a:avLst/>
          </a:prstGeom>
          <a:noFill/>
          <a:ln>
            <a:noFill/>
          </a:ln>
        </p:spPr>
      </p:pic>
      <p:sp>
        <p:nvSpPr>
          <p:cNvPr id="1172" name="Google Shape;1172;p108"/>
          <p:cNvSpPr/>
          <p:nvPr/>
        </p:nvSpPr>
        <p:spPr>
          <a:xfrm>
            <a:off x="6090123" y="0"/>
            <a:ext cx="12197700" cy="10287000"/>
          </a:xfrm>
          <a:prstGeom prst="rect">
            <a:avLst/>
          </a:prstGeom>
          <a:solidFill>
            <a:srgbClr val="EAF5F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900"/>
          </a:p>
        </p:txBody>
      </p:sp>
      <p:sp>
        <p:nvSpPr>
          <p:cNvPr id="1173" name="Google Shape;1173;p108"/>
          <p:cNvSpPr txBox="1">
            <a:spLocks noGrp="1"/>
          </p:cNvSpPr>
          <p:nvPr>
            <p:ph type="title"/>
          </p:nvPr>
        </p:nvSpPr>
        <p:spPr>
          <a:xfrm>
            <a:off x="857250" y="1788500"/>
            <a:ext cx="4286400" cy="20922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38 Logo Left with Workspace 3">
  <p:cSld name="TITLE_1_2_3">
    <p:bg>
      <p:bgPr>
        <a:solidFill>
          <a:srgbClr val="CFE9FE"/>
        </a:solidFill>
        <a:effectLst/>
      </p:bgPr>
    </p:bg>
    <p:spTree>
      <p:nvGrpSpPr>
        <p:cNvPr id="1" name="Shape 1174"/>
        <p:cNvGrpSpPr/>
        <p:nvPr/>
      </p:nvGrpSpPr>
      <p:grpSpPr>
        <a:xfrm>
          <a:off x="0" y="0"/>
          <a:ext cx="0" cy="0"/>
          <a:chOff x="0" y="0"/>
          <a:chExt cx="0" cy="0"/>
        </a:xfrm>
      </p:grpSpPr>
      <p:sp>
        <p:nvSpPr>
          <p:cNvPr id="1175" name="Google Shape;1175;p109"/>
          <p:cNvSpPr/>
          <p:nvPr/>
        </p:nvSpPr>
        <p:spPr>
          <a:xfrm>
            <a:off x="6090123" y="0"/>
            <a:ext cx="12197700" cy="10287000"/>
          </a:xfrm>
          <a:prstGeom prst="rect">
            <a:avLst/>
          </a:prstGeom>
          <a:solidFill>
            <a:srgbClr val="EAF5F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900"/>
          </a:p>
        </p:txBody>
      </p:sp>
      <p:sp>
        <p:nvSpPr>
          <p:cNvPr id="1176" name="Google Shape;1176;p109"/>
          <p:cNvSpPr txBox="1">
            <a:spLocks noGrp="1"/>
          </p:cNvSpPr>
          <p:nvPr>
            <p:ph type="title"/>
          </p:nvPr>
        </p:nvSpPr>
        <p:spPr>
          <a:xfrm>
            <a:off x="857250" y="1788500"/>
            <a:ext cx="4286400" cy="20922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pic>
        <p:nvPicPr>
          <p:cNvPr id="1177" name="Google Shape;1177;p109" title="Black.png"/>
          <p:cNvPicPr preferRelativeResize="0"/>
          <p:nvPr/>
        </p:nvPicPr>
        <p:blipFill rotWithShape="1">
          <a:blip r:embed="rId2">
            <a:alphaModFix/>
          </a:blip>
          <a:srcRect/>
          <a:stretch/>
        </p:blipFill>
        <p:spPr>
          <a:xfrm>
            <a:off x="857250" y="8915175"/>
            <a:ext cx="3298500" cy="814575"/>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38 Logo Left with Workspace 2">
  <p:cSld name="TITLE_1_2_2">
    <p:spTree>
      <p:nvGrpSpPr>
        <p:cNvPr id="1" name="Shape 1178"/>
        <p:cNvGrpSpPr/>
        <p:nvPr/>
      </p:nvGrpSpPr>
      <p:grpSpPr>
        <a:xfrm>
          <a:off x="0" y="0"/>
          <a:ext cx="0" cy="0"/>
          <a:chOff x="0" y="0"/>
          <a:chExt cx="0" cy="0"/>
        </a:xfrm>
      </p:grpSpPr>
      <p:sp>
        <p:nvSpPr>
          <p:cNvPr id="1179" name="Google Shape;1179;p110"/>
          <p:cNvSpPr/>
          <p:nvPr/>
        </p:nvSpPr>
        <p:spPr>
          <a:xfrm>
            <a:off x="6090123" y="0"/>
            <a:ext cx="12197700" cy="10287000"/>
          </a:xfrm>
          <a:prstGeom prst="rect">
            <a:avLst/>
          </a:prstGeom>
          <a:solidFill>
            <a:srgbClr val="EAF5F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900"/>
          </a:p>
        </p:txBody>
      </p:sp>
      <p:sp>
        <p:nvSpPr>
          <p:cNvPr id="1180" name="Google Shape;1180;p110"/>
          <p:cNvSpPr txBox="1">
            <a:spLocks noGrp="1"/>
          </p:cNvSpPr>
          <p:nvPr>
            <p:ph type="title"/>
          </p:nvPr>
        </p:nvSpPr>
        <p:spPr>
          <a:xfrm>
            <a:off x="857250" y="1788500"/>
            <a:ext cx="4286400" cy="20922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grpSp>
        <p:nvGrpSpPr>
          <p:cNvPr id="1181" name="Google Shape;1181;p110"/>
          <p:cNvGrpSpPr/>
          <p:nvPr/>
        </p:nvGrpSpPr>
        <p:grpSpPr>
          <a:xfrm>
            <a:off x="868675" y="523530"/>
            <a:ext cx="1938278" cy="470910"/>
            <a:chOff x="12547500" y="886625"/>
            <a:chExt cx="2698800" cy="655682"/>
          </a:xfrm>
        </p:grpSpPr>
        <p:sp>
          <p:nvSpPr>
            <p:cNvPr id="1182" name="Google Shape;1182;p110"/>
            <p:cNvSpPr/>
            <p:nvPr/>
          </p:nvSpPr>
          <p:spPr>
            <a:xfrm>
              <a:off x="12547500" y="886625"/>
              <a:ext cx="2698800" cy="590700"/>
            </a:xfrm>
            <a:prstGeom prst="roundRect">
              <a:avLst>
                <a:gd name="adj" fmla="val 50000"/>
              </a:avLst>
            </a:prstGeom>
            <a:solidFill>
              <a:schemeClr val="accent3"/>
            </a:solidFill>
            <a:ln>
              <a:noFill/>
            </a:ln>
          </p:spPr>
          <p:txBody>
            <a:bodyPr spcFirstLastPara="1" wrap="square" lIns="65675" tIns="65675" rIns="65675" bIns="65675" anchor="ctr" anchorCtr="0">
              <a:noAutofit/>
            </a:bodyPr>
            <a:lstStyle/>
            <a:p>
              <a:pPr marL="0" lvl="0" indent="0" algn="ctr" rtl="0">
                <a:spcBef>
                  <a:spcPts val="0"/>
                </a:spcBef>
                <a:spcAft>
                  <a:spcPts val="0"/>
                </a:spcAft>
                <a:buNone/>
              </a:pPr>
              <a:endParaRPr sz="1006">
                <a:latin typeface="Salesforce Sans"/>
                <a:ea typeface="Salesforce Sans"/>
                <a:cs typeface="Salesforce Sans"/>
                <a:sym typeface="Salesforce Sans"/>
              </a:endParaRPr>
            </a:p>
          </p:txBody>
        </p:sp>
        <p:sp>
          <p:nvSpPr>
            <p:cNvPr id="1183" name="Google Shape;1183;p110"/>
            <p:cNvSpPr txBox="1"/>
            <p:nvPr/>
          </p:nvSpPr>
          <p:spPr>
            <a:xfrm>
              <a:off x="12728400" y="909007"/>
              <a:ext cx="2337000" cy="633300"/>
            </a:xfrm>
            <a:prstGeom prst="rect">
              <a:avLst/>
            </a:prstGeom>
            <a:noFill/>
            <a:ln>
              <a:noFill/>
            </a:ln>
          </p:spPr>
          <p:txBody>
            <a:bodyPr spcFirstLastPara="1" wrap="square" lIns="65675" tIns="65675" rIns="65675" bIns="65675" anchor="t" anchorCtr="0">
              <a:noAutofit/>
            </a:bodyPr>
            <a:lstStyle/>
            <a:p>
              <a:pPr marL="0" lvl="0" indent="0" algn="ctr" rtl="0">
                <a:spcBef>
                  <a:spcPts val="0"/>
                </a:spcBef>
                <a:spcAft>
                  <a:spcPts val="0"/>
                </a:spcAft>
                <a:buNone/>
              </a:pPr>
              <a:r>
                <a:rPr lang="en" sz="1724">
                  <a:solidFill>
                    <a:schemeClr val="dk1"/>
                  </a:solidFill>
                  <a:latin typeface="Salesforce Sans"/>
                  <a:ea typeface="Salesforce Sans"/>
                  <a:cs typeface="Salesforce Sans"/>
                  <a:sym typeface="Salesforce Sans"/>
                </a:rPr>
                <a:t>Limited Use</a:t>
              </a:r>
              <a:endParaRPr sz="1724">
                <a:solidFill>
                  <a:schemeClr val="dk1"/>
                </a:solidFill>
                <a:latin typeface="Salesforce Sans"/>
                <a:ea typeface="Salesforce Sans"/>
                <a:cs typeface="Salesforce Sans"/>
                <a:sym typeface="Salesforce Sans"/>
              </a:endParaRPr>
            </a:p>
          </p:txBody>
        </p:sp>
      </p:grpSp>
      <p:pic>
        <p:nvPicPr>
          <p:cNvPr id="1184" name="Google Shape;1184;p110" title="Informatica.png"/>
          <p:cNvPicPr preferRelativeResize="0"/>
          <p:nvPr/>
        </p:nvPicPr>
        <p:blipFill rotWithShape="1">
          <a:blip r:embed="rId2">
            <a:alphaModFix/>
          </a:blip>
          <a:srcRect r="10"/>
          <a:stretch/>
        </p:blipFill>
        <p:spPr>
          <a:xfrm>
            <a:off x="868675" y="8845625"/>
            <a:ext cx="953601" cy="95364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8 Basic - Two line - Blue">
  <p:cSld name="TITLE_1_1_1_1_1_1_1">
    <p:bg>
      <p:bgPr>
        <a:solidFill>
          <a:srgbClr val="CFE9FE"/>
        </a:solidFill>
        <a:effectLst/>
      </p:bgPr>
    </p:bg>
    <p:spTree>
      <p:nvGrpSpPr>
        <p:cNvPr id="1" name="Shape 68"/>
        <p:cNvGrpSpPr/>
        <p:nvPr/>
      </p:nvGrpSpPr>
      <p:grpSpPr>
        <a:xfrm>
          <a:off x="0" y="0"/>
          <a:ext cx="0" cy="0"/>
          <a:chOff x="0" y="0"/>
          <a:chExt cx="0" cy="0"/>
        </a:xfrm>
      </p:grpSpPr>
      <p:sp>
        <p:nvSpPr>
          <p:cNvPr id="69" name="Google Shape;69;p12"/>
          <p:cNvSpPr txBox="1">
            <a:spLocks noGrp="1"/>
          </p:cNvSpPr>
          <p:nvPr>
            <p:ph type="subTitle" idx="1"/>
          </p:nvPr>
        </p:nvSpPr>
        <p:spPr>
          <a:xfrm>
            <a:off x="868680" y="2468880"/>
            <a:ext cx="151425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SzPts val="2600"/>
              <a:buNone/>
              <a:defRPr/>
            </a:lvl2pPr>
            <a:lvl3pPr lvl="2" rtl="0">
              <a:spcBef>
                <a:spcPts val="1800"/>
              </a:spcBef>
              <a:spcAft>
                <a:spcPts val="0"/>
              </a:spcAft>
              <a:buSzPts val="2400"/>
              <a:buNone/>
              <a:defRPr/>
            </a:lvl3pPr>
            <a:lvl4pPr lvl="3" rtl="0">
              <a:spcBef>
                <a:spcPts val="1800"/>
              </a:spcBef>
              <a:spcAft>
                <a:spcPts val="0"/>
              </a:spcAft>
              <a:buSzPts val="2200"/>
              <a:buNone/>
              <a:defRPr/>
            </a:lvl4pPr>
            <a:lvl5pPr lvl="4" rtl="0">
              <a:spcBef>
                <a:spcPts val="1800"/>
              </a:spcBef>
              <a:spcAft>
                <a:spcPts val="0"/>
              </a:spcAft>
              <a:buSzPts val="2000"/>
              <a:buNone/>
              <a:defRPr/>
            </a:lvl5pPr>
            <a:lvl6pPr lvl="5" rtl="0">
              <a:spcBef>
                <a:spcPts val="1800"/>
              </a:spcBef>
              <a:spcAft>
                <a:spcPts val="0"/>
              </a:spcAft>
              <a:buSzPts val="1800"/>
              <a:buNone/>
              <a:defRPr/>
            </a:lvl6pPr>
            <a:lvl7pPr lvl="6" rtl="0">
              <a:spcBef>
                <a:spcPts val="1800"/>
              </a:spcBef>
              <a:spcAft>
                <a:spcPts val="0"/>
              </a:spcAft>
              <a:buSzPts val="1800"/>
              <a:buNone/>
              <a:defRPr/>
            </a:lvl7pPr>
            <a:lvl8pPr lvl="7" rtl="0">
              <a:spcBef>
                <a:spcPts val="1800"/>
              </a:spcBef>
              <a:spcAft>
                <a:spcPts val="0"/>
              </a:spcAft>
              <a:buSzPts val="1800"/>
              <a:buNone/>
              <a:defRPr/>
            </a:lvl8pPr>
            <a:lvl9pPr lvl="8" rtl="0">
              <a:spcBef>
                <a:spcPts val="1800"/>
              </a:spcBef>
              <a:spcAft>
                <a:spcPts val="1800"/>
              </a:spcAft>
              <a:buSzPts val="1800"/>
              <a:buNone/>
              <a:defRPr/>
            </a:lvl9pPr>
          </a:lstStyle>
          <a:p>
            <a:endParaRPr/>
          </a:p>
        </p:txBody>
      </p:sp>
      <p:sp>
        <p:nvSpPr>
          <p:cNvPr id="70" name="Google Shape;70;p12"/>
          <p:cNvSpPr txBox="1">
            <a:spLocks noGrp="1"/>
          </p:cNvSpPr>
          <p:nvPr>
            <p:ph type="title"/>
          </p:nvPr>
        </p:nvSpPr>
        <p:spPr>
          <a:xfrm>
            <a:off x="857250" y="838200"/>
            <a:ext cx="15144900" cy="14955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5400"/>
              <a:buNone/>
              <a:defRPr sz="5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71" name="Google Shape;71;p12"/>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rtl="0">
              <a:spcBef>
                <a:spcPts val="0"/>
              </a:spcBef>
              <a:spcAft>
                <a:spcPts val="0"/>
              </a:spcAft>
              <a:buSzPts val="1400"/>
              <a:buChar char="●"/>
              <a:defRPr sz="1400"/>
            </a:lvl1pPr>
            <a:lvl2pPr marL="914400" lvl="1" indent="-317500" rtl="0">
              <a:spcBef>
                <a:spcPts val="1800"/>
              </a:spcBef>
              <a:spcAft>
                <a:spcPts val="0"/>
              </a:spcAft>
              <a:buSzPts val="1400"/>
              <a:buChar char="○"/>
              <a:defRPr sz="1400"/>
            </a:lvl2pPr>
            <a:lvl3pPr marL="1371600" lvl="2" indent="-317500" rtl="0">
              <a:spcBef>
                <a:spcPts val="1800"/>
              </a:spcBef>
              <a:spcAft>
                <a:spcPts val="0"/>
              </a:spcAft>
              <a:buSzPts val="1400"/>
              <a:buChar char="■"/>
              <a:defRPr sz="1400"/>
            </a:lvl3pPr>
            <a:lvl4pPr marL="1828800" lvl="3" indent="-317500" rtl="0">
              <a:spcBef>
                <a:spcPts val="1800"/>
              </a:spcBef>
              <a:spcAft>
                <a:spcPts val="0"/>
              </a:spcAft>
              <a:buSzPts val="1400"/>
              <a:buChar char="●"/>
              <a:defRPr sz="1400"/>
            </a:lvl4pPr>
            <a:lvl5pPr marL="2286000" lvl="4" indent="-317500" rtl="0">
              <a:spcBef>
                <a:spcPts val="1800"/>
              </a:spcBef>
              <a:spcAft>
                <a:spcPts val="0"/>
              </a:spcAft>
              <a:buSzPts val="1400"/>
              <a:buChar char="○"/>
              <a:defRPr sz="1400"/>
            </a:lvl5pPr>
            <a:lvl6pPr marL="2743200" lvl="5" indent="-317500" rtl="0">
              <a:spcBef>
                <a:spcPts val="1800"/>
              </a:spcBef>
              <a:spcAft>
                <a:spcPts val="0"/>
              </a:spcAft>
              <a:buSzPts val="1400"/>
              <a:buChar char="■"/>
              <a:defRPr sz="1400"/>
            </a:lvl6pPr>
            <a:lvl7pPr marL="3200400" lvl="6" indent="-317500" rtl="0">
              <a:spcBef>
                <a:spcPts val="1800"/>
              </a:spcBef>
              <a:spcAft>
                <a:spcPts val="0"/>
              </a:spcAft>
              <a:buSzPts val="1400"/>
              <a:buChar char="●"/>
              <a:defRPr sz="1400"/>
            </a:lvl7pPr>
            <a:lvl8pPr marL="3657600" lvl="7" indent="-317500" rtl="0">
              <a:spcBef>
                <a:spcPts val="1800"/>
              </a:spcBef>
              <a:spcAft>
                <a:spcPts val="0"/>
              </a:spcAft>
              <a:buSzPts val="1400"/>
              <a:buChar char="○"/>
              <a:defRPr sz="1400"/>
            </a:lvl8pPr>
            <a:lvl9pPr marL="4114800" lvl="8" indent="-317500" rtl="0">
              <a:spcBef>
                <a:spcPts val="1800"/>
              </a:spcBef>
              <a:spcAft>
                <a:spcPts val="1800"/>
              </a:spcAft>
              <a:buSzPts val="1400"/>
              <a:buChar char="■"/>
              <a:defRPr sz="1400"/>
            </a:lvl9pPr>
          </a:lstStyle>
          <a:p>
            <a:endParaRPr/>
          </a:p>
        </p:txBody>
      </p:sp>
      <p:sp>
        <p:nvSpPr>
          <p:cNvPr id="72" name="Google Shape;72;p12"/>
          <p:cNvSpPr txBox="1">
            <a:spLocks noGrp="1"/>
          </p:cNvSpPr>
          <p:nvPr>
            <p:ph type="body" idx="3"/>
          </p:nvPr>
        </p:nvSpPr>
        <p:spPr>
          <a:xfrm>
            <a:off x="857250" y="3390900"/>
            <a:ext cx="16573500" cy="57435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pic>
        <p:nvPicPr>
          <p:cNvPr id="73" name="Google Shape;73;p12"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38 Logo Left with Workspace 1">
  <p:cSld name="TITLE_1_2_1">
    <p:spTree>
      <p:nvGrpSpPr>
        <p:cNvPr id="1" name="Shape 1185"/>
        <p:cNvGrpSpPr/>
        <p:nvPr/>
      </p:nvGrpSpPr>
      <p:grpSpPr>
        <a:xfrm>
          <a:off x="0" y="0"/>
          <a:ext cx="0" cy="0"/>
          <a:chOff x="0" y="0"/>
          <a:chExt cx="0" cy="0"/>
        </a:xfrm>
      </p:grpSpPr>
      <p:sp>
        <p:nvSpPr>
          <p:cNvPr id="1186" name="Google Shape;1186;p111"/>
          <p:cNvSpPr/>
          <p:nvPr/>
        </p:nvSpPr>
        <p:spPr>
          <a:xfrm>
            <a:off x="6090123" y="0"/>
            <a:ext cx="12197700" cy="10287000"/>
          </a:xfrm>
          <a:prstGeom prst="rect">
            <a:avLst/>
          </a:prstGeom>
          <a:solidFill>
            <a:srgbClr val="EAF5F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900"/>
          </a:p>
        </p:txBody>
      </p:sp>
      <p:sp>
        <p:nvSpPr>
          <p:cNvPr id="1187" name="Google Shape;1187;p111"/>
          <p:cNvSpPr txBox="1">
            <a:spLocks noGrp="1"/>
          </p:cNvSpPr>
          <p:nvPr>
            <p:ph type="title"/>
          </p:nvPr>
        </p:nvSpPr>
        <p:spPr>
          <a:xfrm>
            <a:off x="857250" y="1788500"/>
            <a:ext cx="4286400" cy="20922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grpSp>
        <p:nvGrpSpPr>
          <p:cNvPr id="1188" name="Google Shape;1188;p111"/>
          <p:cNvGrpSpPr/>
          <p:nvPr/>
        </p:nvGrpSpPr>
        <p:grpSpPr>
          <a:xfrm>
            <a:off x="-5975" y="241425"/>
            <a:ext cx="1696800" cy="414900"/>
            <a:chOff x="-5975" y="241425"/>
            <a:chExt cx="1696800" cy="414900"/>
          </a:xfrm>
        </p:grpSpPr>
        <p:sp>
          <p:nvSpPr>
            <p:cNvPr id="1189" name="Google Shape;1189;p111"/>
            <p:cNvSpPr/>
            <p:nvPr/>
          </p:nvSpPr>
          <p:spPr>
            <a:xfrm rot="5400000">
              <a:off x="634975" y="-399525"/>
              <a:ext cx="414900" cy="16968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1600">
                <a:solidFill>
                  <a:schemeClr val="lt1"/>
                </a:solidFill>
                <a:latin typeface="Avant Garde Demi SFDC"/>
                <a:ea typeface="Avant Garde Demi SFDC"/>
                <a:cs typeface="Avant Garde Demi SFDC"/>
                <a:sym typeface="Avant Garde Demi SFDC"/>
              </a:endParaRPr>
            </a:p>
          </p:txBody>
        </p:sp>
        <p:sp>
          <p:nvSpPr>
            <p:cNvPr id="1190" name="Google Shape;1190;p111"/>
            <p:cNvSpPr txBox="1"/>
            <p:nvPr/>
          </p:nvSpPr>
          <p:spPr>
            <a:xfrm>
              <a:off x="116341" y="294400"/>
              <a:ext cx="1427100" cy="3165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1600">
                  <a:solidFill>
                    <a:schemeClr val="dk1"/>
                  </a:solidFill>
                  <a:latin typeface="Avant Garde Demi SFDC"/>
                  <a:ea typeface="Avant Garde Demi SFDC"/>
                  <a:cs typeface="Avant Garde Demi SFDC"/>
                  <a:sym typeface="Avant Garde Demi SFDC"/>
                </a:rPr>
                <a:t>Confidential</a:t>
              </a:r>
              <a:endParaRPr sz="3000">
                <a:solidFill>
                  <a:schemeClr val="dk1"/>
                </a:solidFill>
                <a:latin typeface="Salesforce Sans"/>
                <a:ea typeface="Salesforce Sans"/>
                <a:cs typeface="Salesforce Sans"/>
                <a:sym typeface="Salesforce Sans"/>
              </a:endParaRPr>
            </a:p>
          </p:txBody>
        </p:sp>
      </p:grpSp>
      <p:pic>
        <p:nvPicPr>
          <p:cNvPr id="1191" name="Google Shape;1191;p111" title="Informatica.png"/>
          <p:cNvPicPr preferRelativeResize="0"/>
          <p:nvPr/>
        </p:nvPicPr>
        <p:blipFill rotWithShape="1">
          <a:blip r:embed="rId2">
            <a:alphaModFix/>
          </a:blip>
          <a:srcRect r="10"/>
          <a:stretch/>
        </p:blipFill>
        <p:spPr>
          <a:xfrm>
            <a:off x="868675" y="8845625"/>
            <a:ext cx="953601" cy="95364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able - Two - No labels">
  <p:cSld name="TITLE_1_1_1_1_1_1_1_1_1_1_1_1_1_1_1_1_1_1_1_1_1_2_2_1">
    <p:bg>
      <p:bgPr>
        <a:solidFill>
          <a:srgbClr val="CFE9FE"/>
        </a:solidFill>
        <a:effectLst/>
      </p:bgPr>
    </p:bg>
    <p:spTree>
      <p:nvGrpSpPr>
        <p:cNvPr id="1" name="Shape 1192"/>
        <p:cNvGrpSpPr/>
        <p:nvPr/>
      </p:nvGrpSpPr>
      <p:grpSpPr>
        <a:xfrm>
          <a:off x="0" y="0"/>
          <a:ext cx="0" cy="0"/>
          <a:chOff x="0" y="0"/>
          <a:chExt cx="0" cy="0"/>
        </a:xfrm>
      </p:grpSpPr>
      <p:sp>
        <p:nvSpPr>
          <p:cNvPr id="1193" name="Google Shape;1193;p112"/>
          <p:cNvSpPr/>
          <p:nvPr/>
        </p:nvSpPr>
        <p:spPr>
          <a:xfrm rot="10800000">
            <a:off x="9425375" y="2405225"/>
            <a:ext cx="8001000" cy="6738600"/>
          </a:xfrm>
          <a:prstGeom prst="roundRect">
            <a:avLst>
              <a:gd name="adj" fmla="val 4082"/>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194" name="Google Shape;1194;p112"/>
          <p:cNvSpPr/>
          <p:nvPr/>
        </p:nvSpPr>
        <p:spPr>
          <a:xfrm rot="10800000">
            <a:off x="857250" y="2405225"/>
            <a:ext cx="8001000" cy="6738600"/>
          </a:xfrm>
          <a:prstGeom prst="roundRect">
            <a:avLst>
              <a:gd name="adj" fmla="val 4082"/>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195" name="Google Shape;1195;p112"/>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196" name="Google Shape;1196;p112"/>
          <p:cNvSpPr txBox="1">
            <a:spLocks noGrp="1"/>
          </p:cNvSpPr>
          <p:nvPr>
            <p:ph type="body" idx="1"/>
          </p:nvPr>
        </p:nvSpPr>
        <p:spPr>
          <a:xfrm>
            <a:off x="857250" y="9610725"/>
            <a:ext cx="16573500" cy="428700"/>
          </a:xfrm>
          <a:prstGeom prst="rect">
            <a:avLst/>
          </a:prstGeom>
          <a:ln>
            <a:noFill/>
          </a:ln>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1197" name="Google Shape;1197;p112"/>
          <p:cNvSpPr txBox="1">
            <a:spLocks noGrp="1"/>
          </p:cNvSpPr>
          <p:nvPr>
            <p:ph type="title" idx="2"/>
          </p:nvPr>
        </p:nvSpPr>
        <p:spPr>
          <a:xfrm>
            <a:off x="1259414" y="3008176"/>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198" name="Google Shape;1198;p112"/>
          <p:cNvSpPr txBox="1">
            <a:spLocks noGrp="1"/>
          </p:cNvSpPr>
          <p:nvPr>
            <p:ph type="body" idx="3"/>
          </p:nvPr>
        </p:nvSpPr>
        <p:spPr>
          <a:xfrm>
            <a:off x="1259414" y="3492965"/>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199" name="Google Shape;1199;p112"/>
          <p:cNvSpPr txBox="1">
            <a:spLocks noGrp="1"/>
          </p:cNvSpPr>
          <p:nvPr>
            <p:ph type="title" idx="4"/>
          </p:nvPr>
        </p:nvSpPr>
        <p:spPr>
          <a:xfrm>
            <a:off x="5109889" y="3008176"/>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00" name="Google Shape;1200;p112"/>
          <p:cNvSpPr txBox="1">
            <a:spLocks noGrp="1"/>
          </p:cNvSpPr>
          <p:nvPr>
            <p:ph type="body" idx="5"/>
          </p:nvPr>
        </p:nvSpPr>
        <p:spPr>
          <a:xfrm>
            <a:off x="5109886" y="3492965"/>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01" name="Google Shape;1201;p112"/>
          <p:cNvSpPr txBox="1">
            <a:spLocks noGrp="1"/>
          </p:cNvSpPr>
          <p:nvPr>
            <p:ph type="title" idx="6"/>
          </p:nvPr>
        </p:nvSpPr>
        <p:spPr>
          <a:xfrm>
            <a:off x="1259414" y="5067063"/>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02" name="Google Shape;1202;p112"/>
          <p:cNvSpPr txBox="1">
            <a:spLocks noGrp="1"/>
          </p:cNvSpPr>
          <p:nvPr>
            <p:ph type="body" idx="7"/>
          </p:nvPr>
        </p:nvSpPr>
        <p:spPr>
          <a:xfrm>
            <a:off x="1259414" y="5551853"/>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03" name="Google Shape;1203;p112"/>
          <p:cNvSpPr txBox="1">
            <a:spLocks noGrp="1"/>
          </p:cNvSpPr>
          <p:nvPr>
            <p:ph type="title" idx="8"/>
          </p:nvPr>
        </p:nvSpPr>
        <p:spPr>
          <a:xfrm>
            <a:off x="5109889" y="5067063"/>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04" name="Google Shape;1204;p112"/>
          <p:cNvSpPr txBox="1">
            <a:spLocks noGrp="1"/>
          </p:cNvSpPr>
          <p:nvPr>
            <p:ph type="body" idx="9"/>
          </p:nvPr>
        </p:nvSpPr>
        <p:spPr>
          <a:xfrm>
            <a:off x="5109886" y="5551853"/>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05" name="Google Shape;1205;p112"/>
          <p:cNvSpPr txBox="1">
            <a:spLocks noGrp="1"/>
          </p:cNvSpPr>
          <p:nvPr>
            <p:ph type="title" idx="13"/>
          </p:nvPr>
        </p:nvSpPr>
        <p:spPr>
          <a:xfrm>
            <a:off x="1259414" y="7125951"/>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06" name="Google Shape;1206;p112"/>
          <p:cNvSpPr txBox="1">
            <a:spLocks noGrp="1"/>
          </p:cNvSpPr>
          <p:nvPr>
            <p:ph type="body" idx="14"/>
          </p:nvPr>
        </p:nvSpPr>
        <p:spPr>
          <a:xfrm>
            <a:off x="1259414" y="7610741"/>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07" name="Google Shape;1207;p112"/>
          <p:cNvSpPr txBox="1">
            <a:spLocks noGrp="1"/>
          </p:cNvSpPr>
          <p:nvPr>
            <p:ph type="title" idx="15"/>
          </p:nvPr>
        </p:nvSpPr>
        <p:spPr>
          <a:xfrm>
            <a:off x="5109889" y="7125951"/>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08" name="Google Shape;1208;p112"/>
          <p:cNvSpPr txBox="1">
            <a:spLocks noGrp="1"/>
          </p:cNvSpPr>
          <p:nvPr>
            <p:ph type="body" idx="16"/>
          </p:nvPr>
        </p:nvSpPr>
        <p:spPr>
          <a:xfrm>
            <a:off x="5109886" y="7610741"/>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grpSp>
        <p:nvGrpSpPr>
          <p:cNvPr id="1209" name="Google Shape;1209;p112"/>
          <p:cNvGrpSpPr/>
          <p:nvPr/>
        </p:nvGrpSpPr>
        <p:grpSpPr>
          <a:xfrm>
            <a:off x="16715163" y="1983766"/>
            <a:ext cx="1266521" cy="1151197"/>
            <a:chOff x="15859845" y="4638000"/>
            <a:chExt cx="1105263" cy="1004623"/>
          </a:xfrm>
        </p:grpSpPr>
        <p:pic>
          <p:nvPicPr>
            <p:cNvPr id="1210" name="Google Shape;1210;p112" title="Group 2147231774.png"/>
            <p:cNvPicPr preferRelativeResize="0"/>
            <p:nvPr/>
          </p:nvPicPr>
          <p:blipFill rotWithShape="1">
            <a:blip r:embed="rId2">
              <a:alphaModFix/>
            </a:blip>
            <a:srcRect t="17979" b="17972"/>
            <a:stretch/>
          </p:blipFill>
          <p:spPr>
            <a:xfrm rot="17">
              <a:off x="15859845" y="4638001"/>
              <a:ext cx="485211" cy="491420"/>
            </a:xfrm>
            <a:prstGeom prst="rect">
              <a:avLst/>
            </a:prstGeom>
            <a:noFill/>
            <a:ln>
              <a:noFill/>
            </a:ln>
          </p:spPr>
        </p:pic>
        <p:pic>
          <p:nvPicPr>
            <p:cNvPr id="1211" name="Google Shape;1211;p112" title="BE-MVP-Icon-Spark_Redux_V3_STRAIGHT_teal-b.png"/>
            <p:cNvPicPr preferRelativeResize="0"/>
            <p:nvPr/>
          </p:nvPicPr>
          <p:blipFill rotWithShape="1">
            <a:blip r:embed="rId3">
              <a:alphaModFix/>
            </a:blip>
            <a:srcRect t="2571" b="2561"/>
            <a:stretch/>
          </p:blipFill>
          <p:spPr>
            <a:xfrm rot="450584">
              <a:off x="16581202" y="4779791"/>
              <a:ext cx="189095" cy="191530"/>
            </a:xfrm>
            <a:prstGeom prst="rect">
              <a:avLst/>
            </a:prstGeom>
            <a:noFill/>
            <a:ln>
              <a:noFill/>
            </a:ln>
          </p:spPr>
        </p:pic>
        <p:pic>
          <p:nvPicPr>
            <p:cNvPr id="1212" name="Google Shape;1212;p112" title="Group 2147231774.png"/>
            <p:cNvPicPr preferRelativeResize="0"/>
            <p:nvPr/>
          </p:nvPicPr>
          <p:blipFill rotWithShape="1">
            <a:blip r:embed="rId2">
              <a:alphaModFix/>
            </a:blip>
            <a:srcRect t="17977" b="17977"/>
            <a:stretch/>
          </p:blipFill>
          <p:spPr>
            <a:xfrm rot="613170">
              <a:off x="16597333" y="5270928"/>
              <a:ext cx="339935" cy="344269"/>
            </a:xfrm>
            <a:prstGeom prst="rect">
              <a:avLst/>
            </a:prstGeom>
            <a:noFill/>
            <a:ln>
              <a:noFill/>
            </a:ln>
          </p:spPr>
        </p:pic>
      </p:grpSp>
      <p:sp>
        <p:nvSpPr>
          <p:cNvPr id="1213" name="Google Shape;1213;p112"/>
          <p:cNvSpPr txBox="1">
            <a:spLocks noGrp="1"/>
          </p:cNvSpPr>
          <p:nvPr>
            <p:ph type="title" idx="17"/>
          </p:nvPr>
        </p:nvSpPr>
        <p:spPr>
          <a:xfrm>
            <a:off x="9827539" y="3008176"/>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14" name="Google Shape;1214;p112"/>
          <p:cNvSpPr txBox="1">
            <a:spLocks noGrp="1"/>
          </p:cNvSpPr>
          <p:nvPr>
            <p:ph type="body" idx="18"/>
          </p:nvPr>
        </p:nvSpPr>
        <p:spPr>
          <a:xfrm>
            <a:off x="9827539" y="3492965"/>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15" name="Google Shape;1215;p112"/>
          <p:cNvSpPr txBox="1">
            <a:spLocks noGrp="1"/>
          </p:cNvSpPr>
          <p:nvPr>
            <p:ph type="title" idx="19"/>
          </p:nvPr>
        </p:nvSpPr>
        <p:spPr>
          <a:xfrm>
            <a:off x="13678014" y="3008176"/>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16" name="Google Shape;1216;p112"/>
          <p:cNvSpPr txBox="1">
            <a:spLocks noGrp="1"/>
          </p:cNvSpPr>
          <p:nvPr>
            <p:ph type="body" idx="20"/>
          </p:nvPr>
        </p:nvSpPr>
        <p:spPr>
          <a:xfrm>
            <a:off x="13678011" y="3492965"/>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17" name="Google Shape;1217;p112"/>
          <p:cNvSpPr txBox="1">
            <a:spLocks noGrp="1"/>
          </p:cNvSpPr>
          <p:nvPr>
            <p:ph type="title" idx="21"/>
          </p:nvPr>
        </p:nvSpPr>
        <p:spPr>
          <a:xfrm>
            <a:off x="9827539" y="5067063"/>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18" name="Google Shape;1218;p112"/>
          <p:cNvSpPr txBox="1">
            <a:spLocks noGrp="1"/>
          </p:cNvSpPr>
          <p:nvPr>
            <p:ph type="body" idx="22"/>
          </p:nvPr>
        </p:nvSpPr>
        <p:spPr>
          <a:xfrm>
            <a:off x="9827539" y="5551853"/>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19" name="Google Shape;1219;p112"/>
          <p:cNvSpPr txBox="1">
            <a:spLocks noGrp="1"/>
          </p:cNvSpPr>
          <p:nvPr>
            <p:ph type="title" idx="23"/>
          </p:nvPr>
        </p:nvSpPr>
        <p:spPr>
          <a:xfrm>
            <a:off x="13678014" y="5067063"/>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20" name="Google Shape;1220;p112"/>
          <p:cNvSpPr txBox="1">
            <a:spLocks noGrp="1"/>
          </p:cNvSpPr>
          <p:nvPr>
            <p:ph type="body" idx="24"/>
          </p:nvPr>
        </p:nvSpPr>
        <p:spPr>
          <a:xfrm>
            <a:off x="13678011" y="5551853"/>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21" name="Google Shape;1221;p112"/>
          <p:cNvSpPr txBox="1">
            <a:spLocks noGrp="1"/>
          </p:cNvSpPr>
          <p:nvPr>
            <p:ph type="title" idx="25"/>
          </p:nvPr>
        </p:nvSpPr>
        <p:spPr>
          <a:xfrm>
            <a:off x="9827539" y="7125951"/>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22" name="Google Shape;1222;p112"/>
          <p:cNvSpPr txBox="1">
            <a:spLocks noGrp="1"/>
          </p:cNvSpPr>
          <p:nvPr>
            <p:ph type="body" idx="26"/>
          </p:nvPr>
        </p:nvSpPr>
        <p:spPr>
          <a:xfrm>
            <a:off x="9827539" y="7610741"/>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23" name="Google Shape;1223;p112"/>
          <p:cNvSpPr txBox="1">
            <a:spLocks noGrp="1"/>
          </p:cNvSpPr>
          <p:nvPr>
            <p:ph type="title" idx="27"/>
          </p:nvPr>
        </p:nvSpPr>
        <p:spPr>
          <a:xfrm>
            <a:off x="13678014" y="7125951"/>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24" name="Google Shape;1224;p112"/>
          <p:cNvSpPr txBox="1">
            <a:spLocks noGrp="1"/>
          </p:cNvSpPr>
          <p:nvPr>
            <p:ph type="body" idx="28"/>
          </p:nvPr>
        </p:nvSpPr>
        <p:spPr>
          <a:xfrm>
            <a:off x="13678011" y="7610741"/>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pic>
        <p:nvPicPr>
          <p:cNvPr id="1225" name="Google Shape;1225;p112" title="Informatica.png"/>
          <p:cNvPicPr preferRelativeResize="0"/>
          <p:nvPr/>
        </p:nvPicPr>
        <p:blipFill rotWithShape="1">
          <a:blip r:embed="rId4">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able - Two - No labels 1">
  <p:cSld name="TITLE_1_1_1_1_1_1_1_1_1_1_1_1_1_1_1_1_1_1_1_1_1_2_2_1_1">
    <p:bg>
      <p:bgPr>
        <a:solidFill>
          <a:srgbClr val="CFE9FE"/>
        </a:solidFill>
        <a:effectLst/>
      </p:bgPr>
    </p:bg>
    <p:spTree>
      <p:nvGrpSpPr>
        <p:cNvPr id="1" name="Shape 1226"/>
        <p:cNvGrpSpPr/>
        <p:nvPr/>
      </p:nvGrpSpPr>
      <p:grpSpPr>
        <a:xfrm>
          <a:off x="0" y="0"/>
          <a:ext cx="0" cy="0"/>
          <a:chOff x="0" y="0"/>
          <a:chExt cx="0" cy="0"/>
        </a:xfrm>
      </p:grpSpPr>
      <p:sp>
        <p:nvSpPr>
          <p:cNvPr id="1227" name="Google Shape;1227;p113"/>
          <p:cNvSpPr/>
          <p:nvPr/>
        </p:nvSpPr>
        <p:spPr>
          <a:xfrm rot="10800000">
            <a:off x="9425375" y="2405225"/>
            <a:ext cx="8001000" cy="6738600"/>
          </a:xfrm>
          <a:prstGeom prst="roundRect">
            <a:avLst>
              <a:gd name="adj" fmla="val 4082"/>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228" name="Google Shape;1228;p113"/>
          <p:cNvSpPr/>
          <p:nvPr/>
        </p:nvSpPr>
        <p:spPr>
          <a:xfrm rot="10800000">
            <a:off x="857250" y="2405225"/>
            <a:ext cx="8001000" cy="6738600"/>
          </a:xfrm>
          <a:prstGeom prst="roundRect">
            <a:avLst>
              <a:gd name="adj" fmla="val 4082"/>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229" name="Google Shape;1229;p113"/>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230" name="Google Shape;1230;p113"/>
          <p:cNvSpPr txBox="1">
            <a:spLocks noGrp="1"/>
          </p:cNvSpPr>
          <p:nvPr>
            <p:ph type="body" idx="1"/>
          </p:nvPr>
        </p:nvSpPr>
        <p:spPr>
          <a:xfrm>
            <a:off x="857250" y="9610725"/>
            <a:ext cx="16573500" cy="428700"/>
          </a:xfrm>
          <a:prstGeom prst="rect">
            <a:avLst/>
          </a:prstGeom>
          <a:ln>
            <a:noFill/>
          </a:ln>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1231" name="Google Shape;1231;p113"/>
          <p:cNvSpPr txBox="1">
            <a:spLocks noGrp="1"/>
          </p:cNvSpPr>
          <p:nvPr>
            <p:ph type="title" idx="2"/>
          </p:nvPr>
        </p:nvSpPr>
        <p:spPr>
          <a:xfrm>
            <a:off x="1259414" y="3008176"/>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32" name="Google Shape;1232;p113"/>
          <p:cNvSpPr txBox="1">
            <a:spLocks noGrp="1"/>
          </p:cNvSpPr>
          <p:nvPr>
            <p:ph type="body" idx="3"/>
          </p:nvPr>
        </p:nvSpPr>
        <p:spPr>
          <a:xfrm>
            <a:off x="1259414" y="3492965"/>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33" name="Google Shape;1233;p113"/>
          <p:cNvSpPr txBox="1">
            <a:spLocks noGrp="1"/>
          </p:cNvSpPr>
          <p:nvPr>
            <p:ph type="title" idx="4"/>
          </p:nvPr>
        </p:nvSpPr>
        <p:spPr>
          <a:xfrm>
            <a:off x="5109889" y="3008176"/>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34" name="Google Shape;1234;p113"/>
          <p:cNvSpPr txBox="1">
            <a:spLocks noGrp="1"/>
          </p:cNvSpPr>
          <p:nvPr>
            <p:ph type="body" idx="5"/>
          </p:nvPr>
        </p:nvSpPr>
        <p:spPr>
          <a:xfrm>
            <a:off x="5109886" y="3492965"/>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35" name="Google Shape;1235;p113"/>
          <p:cNvSpPr txBox="1">
            <a:spLocks noGrp="1"/>
          </p:cNvSpPr>
          <p:nvPr>
            <p:ph type="title" idx="6"/>
          </p:nvPr>
        </p:nvSpPr>
        <p:spPr>
          <a:xfrm>
            <a:off x="1259414" y="5067063"/>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36" name="Google Shape;1236;p113"/>
          <p:cNvSpPr txBox="1">
            <a:spLocks noGrp="1"/>
          </p:cNvSpPr>
          <p:nvPr>
            <p:ph type="body" idx="7"/>
          </p:nvPr>
        </p:nvSpPr>
        <p:spPr>
          <a:xfrm>
            <a:off x="1259414" y="5551853"/>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37" name="Google Shape;1237;p113"/>
          <p:cNvSpPr txBox="1">
            <a:spLocks noGrp="1"/>
          </p:cNvSpPr>
          <p:nvPr>
            <p:ph type="title" idx="8"/>
          </p:nvPr>
        </p:nvSpPr>
        <p:spPr>
          <a:xfrm>
            <a:off x="5109889" y="5067063"/>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38" name="Google Shape;1238;p113"/>
          <p:cNvSpPr txBox="1">
            <a:spLocks noGrp="1"/>
          </p:cNvSpPr>
          <p:nvPr>
            <p:ph type="body" idx="9"/>
          </p:nvPr>
        </p:nvSpPr>
        <p:spPr>
          <a:xfrm>
            <a:off x="5109886" y="5551853"/>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39" name="Google Shape;1239;p113"/>
          <p:cNvSpPr txBox="1">
            <a:spLocks noGrp="1"/>
          </p:cNvSpPr>
          <p:nvPr>
            <p:ph type="title" idx="13"/>
          </p:nvPr>
        </p:nvSpPr>
        <p:spPr>
          <a:xfrm>
            <a:off x="1259414" y="7125951"/>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40" name="Google Shape;1240;p113"/>
          <p:cNvSpPr txBox="1">
            <a:spLocks noGrp="1"/>
          </p:cNvSpPr>
          <p:nvPr>
            <p:ph type="body" idx="14"/>
          </p:nvPr>
        </p:nvSpPr>
        <p:spPr>
          <a:xfrm>
            <a:off x="1259414" y="7610741"/>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41" name="Google Shape;1241;p113"/>
          <p:cNvSpPr txBox="1">
            <a:spLocks noGrp="1"/>
          </p:cNvSpPr>
          <p:nvPr>
            <p:ph type="title" idx="15"/>
          </p:nvPr>
        </p:nvSpPr>
        <p:spPr>
          <a:xfrm>
            <a:off x="5109889" y="7125951"/>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42" name="Google Shape;1242;p113"/>
          <p:cNvSpPr txBox="1">
            <a:spLocks noGrp="1"/>
          </p:cNvSpPr>
          <p:nvPr>
            <p:ph type="body" idx="16"/>
          </p:nvPr>
        </p:nvSpPr>
        <p:spPr>
          <a:xfrm>
            <a:off x="5109886" y="7610741"/>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grpSp>
        <p:nvGrpSpPr>
          <p:cNvPr id="1243" name="Google Shape;1243;p113"/>
          <p:cNvGrpSpPr/>
          <p:nvPr/>
        </p:nvGrpSpPr>
        <p:grpSpPr>
          <a:xfrm>
            <a:off x="16715163" y="1983766"/>
            <a:ext cx="1266521" cy="1151197"/>
            <a:chOff x="15859845" y="4638000"/>
            <a:chExt cx="1105263" cy="1004623"/>
          </a:xfrm>
        </p:grpSpPr>
        <p:pic>
          <p:nvPicPr>
            <p:cNvPr id="1244" name="Google Shape;1244;p113" title="Group 2147231774.png"/>
            <p:cNvPicPr preferRelativeResize="0"/>
            <p:nvPr/>
          </p:nvPicPr>
          <p:blipFill rotWithShape="1">
            <a:blip r:embed="rId2">
              <a:alphaModFix/>
            </a:blip>
            <a:srcRect t="17979" b="17972"/>
            <a:stretch/>
          </p:blipFill>
          <p:spPr>
            <a:xfrm rot="17">
              <a:off x="15859845" y="4638001"/>
              <a:ext cx="485211" cy="491420"/>
            </a:xfrm>
            <a:prstGeom prst="rect">
              <a:avLst/>
            </a:prstGeom>
            <a:noFill/>
            <a:ln>
              <a:noFill/>
            </a:ln>
          </p:spPr>
        </p:pic>
        <p:pic>
          <p:nvPicPr>
            <p:cNvPr id="1245" name="Google Shape;1245;p113" title="BE-MVP-Icon-Spark_Redux_V3_STRAIGHT_teal-b.png"/>
            <p:cNvPicPr preferRelativeResize="0"/>
            <p:nvPr/>
          </p:nvPicPr>
          <p:blipFill rotWithShape="1">
            <a:blip r:embed="rId3">
              <a:alphaModFix/>
            </a:blip>
            <a:srcRect t="2571" b="2561"/>
            <a:stretch/>
          </p:blipFill>
          <p:spPr>
            <a:xfrm rot="450584">
              <a:off x="16581202" y="4779791"/>
              <a:ext cx="189095" cy="191530"/>
            </a:xfrm>
            <a:prstGeom prst="rect">
              <a:avLst/>
            </a:prstGeom>
            <a:noFill/>
            <a:ln>
              <a:noFill/>
            </a:ln>
          </p:spPr>
        </p:pic>
        <p:pic>
          <p:nvPicPr>
            <p:cNvPr id="1246" name="Google Shape;1246;p113" title="Group 2147231774.png"/>
            <p:cNvPicPr preferRelativeResize="0"/>
            <p:nvPr/>
          </p:nvPicPr>
          <p:blipFill rotWithShape="1">
            <a:blip r:embed="rId2">
              <a:alphaModFix/>
            </a:blip>
            <a:srcRect t="17977" b="17977"/>
            <a:stretch/>
          </p:blipFill>
          <p:spPr>
            <a:xfrm rot="613170">
              <a:off x="16597333" y="5270928"/>
              <a:ext cx="339935" cy="344269"/>
            </a:xfrm>
            <a:prstGeom prst="rect">
              <a:avLst/>
            </a:prstGeom>
            <a:noFill/>
            <a:ln>
              <a:noFill/>
            </a:ln>
          </p:spPr>
        </p:pic>
      </p:grpSp>
      <p:sp>
        <p:nvSpPr>
          <p:cNvPr id="1247" name="Google Shape;1247;p113"/>
          <p:cNvSpPr txBox="1">
            <a:spLocks noGrp="1"/>
          </p:cNvSpPr>
          <p:nvPr>
            <p:ph type="title" idx="17"/>
          </p:nvPr>
        </p:nvSpPr>
        <p:spPr>
          <a:xfrm>
            <a:off x="9827539" y="3008176"/>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48" name="Google Shape;1248;p113"/>
          <p:cNvSpPr txBox="1">
            <a:spLocks noGrp="1"/>
          </p:cNvSpPr>
          <p:nvPr>
            <p:ph type="body" idx="18"/>
          </p:nvPr>
        </p:nvSpPr>
        <p:spPr>
          <a:xfrm>
            <a:off x="9827539" y="3492965"/>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49" name="Google Shape;1249;p113"/>
          <p:cNvSpPr txBox="1">
            <a:spLocks noGrp="1"/>
          </p:cNvSpPr>
          <p:nvPr>
            <p:ph type="title" idx="19"/>
          </p:nvPr>
        </p:nvSpPr>
        <p:spPr>
          <a:xfrm>
            <a:off x="13678014" y="3008176"/>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50" name="Google Shape;1250;p113"/>
          <p:cNvSpPr txBox="1">
            <a:spLocks noGrp="1"/>
          </p:cNvSpPr>
          <p:nvPr>
            <p:ph type="body" idx="20"/>
          </p:nvPr>
        </p:nvSpPr>
        <p:spPr>
          <a:xfrm>
            <a:off x="13678011" y="3492965"/>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51" name="Google Shape;1251;p113"/>
          <p:cNvSpPr txBox="1">
            <a:spLocks noGrp="1"/>
          </p:cNvSpPr>
          <p:nvPr>
            <p:ph type="title" idx="21"/>
          </p:nvPr>
        </p:nvSpPr>
        <p:spPr>
          <a:xfrm>
            <a:off x="9827539" y="5067063"/>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52" name="Google Shape;1252;p113"/>
          <p:cNvSpPr txBox="1">
            <a:spLocks noGrp="1"/>
          </p:cNvSpPr>
          <p:nvPr>
            <p:ph type="body" idx="22"/>
          </p:nvPr>
        </p:nvSpPr>
        <p:spPr>
          <a:xfrm>
            <a:off x="9827539" y="5551853"/>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53" name="Google Shape;1253;p113"/>
          <p:cNvSpPr txBox="1">
            <a:spLocks noGrp="1"/>
          </p:cNvSpPr>
          <p:nvPr>
            <p:ph type="title" idx="23"/>
          </p:nvPr>
        </p:nvSpPr>
        <p:spPr>
          <a:xfrm>
            <a:off x="13678014" y="5067063"/>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54" name="Google Shape;1254;p113"/>
          <p:cNvSpPr txBox="1">
            <a:spLocks noGrp="1"/>
          </p:cNvSpPr>
          <p:nvPr>
            <p:ph type="body" idx="24"/>
          </p:nvPr>
        </p:nvSpPr>
        <p:spPr>
          <a:xfrm>
            <a:off x="13678011" y="5551853"/>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55" name="Google Shape;1255;p113"/>
          <p:cNvSpPr txBox="1">
            <a:spLocks noGrp="1"/>
          </p:cNvSpPr>
          <p:nvPr>
            <p:ph type="title" idx="25"/>
          </p:nvPr>
        </p:nvSpPr>
        <p:spPr>
          <a:xfrm>
            <a:off x="9827539" y="7125951"/>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56" name="Google Shape;1256;p113"/>
          <p:cNvSpPr txBox="1">
            <a:spLocks noGrp="1"/>
          </p:cNvSpPr>
          <p:nvPr>
            <p:ph type="body" idx="26"/>
          </p:nvPr>
        </p:nvSpPr>
        <p:spPr>
          <a:xfrm>
            <a:off x="9827539" y="7610741"/>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sp>
        <p:nvSpPr>
          <p:cNvPr id="1257" name="Google Shape;1257;p113"/>
          <p:cNvSpPr txBox="1">
            <a:spLocks noGrp="1"/>
          </p:cNvSpPr>
          <p:nvPr>
            <p:ph type="title" idx="27"/>
          </p:nvPr>
        </p:nvSpPr>
        <p:spPr>
          <a:xfrm>
            <a:off x="13678014" y="7125951"/>
            <a:ext cx="3346200" cy="447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58" name="Google Shape;1258;p113"/>
          <p:cNvSpPr txBox="1">
            <a:spLocks noGrp="1"/>
          </p:cNvSpPr>
          <p:nvPr>
            <p:ph type="body" idx="28"/>
          </p:nvPr>
        </p:nvSpPr>
        <p:spPr>
          <a:xfrm>
            <a:off x="13678011" y="7610741"/>
            <a:ext cx="3346200" cy="1120500"/>
          </a:xfrm>
          <a:prstGeom prst="rect">
            <a:avLst/>
          </a:prstGeom>
        </p:spPr>
        <p:txBody>
          <a:bodyPr spcFirstLastPara="1" wrap="square" lIns="0" tIns="0" rIns="0" bIns="91425" anchor="t" anchorCtr="0">
            <a:noAutofit/>
          </a:bodyPr>
          <a:lstStyle>
            <a:lvl1pPr marL="457200" lvl="0" indent="-349250">
              <a:lnSpc>
                <a:spcPct val="90000"/>
              </a:lnSpc>
              <a:spcBef>
                <a:spcPts val="0"/>
              </a:spcBef>
              <a:spcAft>
                <a:spcPts val="0"/>
              </a:spcAft>
              <a:buSzPts val="1900"/>
              <a:buChar char="●"/>
              <a:defRPr sz="1900"/>
            </a:lvl1pPr>
            <a:lvl2pPr marL="914400" lvl="1" indent="-349250">
              <a:lnSpc>
                <a:spcPct val="90000"/>
              </a:lnSpc>
              <a:spcBef>
                <a:spcPts val="0"/>
              </a:spcBef>
              <a:spcAft>
                <a:spcPts val="0"/>
              </a:spcAft>
              <a:buSzPts val="1900"/>
              <a:buChar char="○"/>
              <a:defRPr sz="1900"/>
            </a:lvl2pPr>
            <a:lvl3pPr marL="1371600" lvl="2" indent="-349250">
              <a:lnSpc>
                <a:spcPct val="90000"/>
              </a:lnSpc>
              <a:spcBef>
                <a:spcPts val="0"/>
              </a:spcBef>
              <a:spcAft>
                <a:spcPts val="0"/>
              </a:spcAft>
              <a:buSzPts val="1900"/>
              <a:buChar char="■"/>
              <a:defRPr sz="1900"/>
            </a:lvl3pPr>
            <a:lvl4pPr marL="1828800" lvl="3" indent="-349250">
              <a:lnSpc>
                <a:spcPct val="90000"/>
              </a:lnSpc>
              <a:spcBef>
                <a:spcPts val="0"/>
              </a:spcBef>
              <a:spcAft>
                <a:spcPts val="0"/>
              </a:spcAft>
              <a:buSzPts val="1900"/>
              <a:buChar char="●"/>
              <a:defRPr sz="1900"/>
            </a:lvl4pPr>
            <a:lvl5pPr marL="2286000" lvl="4" indent="-349250">
              <a:lnSpc>
                <a:spcPct val="90000"/>
              </a:lnSpc>
              <a:spcBef>
                <a:spcPts val="0"/>
              </a:spcBef>
              <a:spcAft>
                <a:spcPts val="0"/>
              </a:spcAft>
              <a:buSzPts val="1900"/>
              <a:buChar char="○"/>
              <a:defRPr sz="1900"/>
            </a:lvl5pPr>
            <a:lvl6pPr marL="2743200" lvl="5" indent="-349250">
              <a:lnSpc>
                <a:spcPct val="90000"/>
              </a:lnSpc>
              <a:spcBef>
                <a:spcPts val="0"/>
              </a:spcBef>
              <a:spcAft>
                <a:spcPts val="0"/>
              </a:spcAft>
              <a:buSzPts val="1900"/>
              <a:buChar char="■"/>
              <a:defRPr sz="1900"/>
            </a:lvl6pPr>
            <a:lvl7pPr marL="3200400" lvl="6" indent="-349250">
              <a:lnSpc>
                <a:spcPct val="90000"/>
              </a:lnSpc>
              <a:spcBef>
                <a:spcPts val="0"/>
              </a:spcBef>
              <a:spcAft>
                <a:spcPts val="0"/>
              </a:spcAft>
              <a:buSzPts val="1900"/>
              <a:buChar char="●"/>
              <a:defRPr sz="1900"/>
            </a:lvl7pPr>
            <a:lvl8pPr marL="3657600" lvl="7" indent="-349250">
              <a:lnSpc>
                <a:spcPct val="90000"/>
              </a:lnSpc>
              <a:spcBef>
                <a:spcPts val="0"/>
              </a:spcBef>
              <a:spcAft>
                <a:spcPts val="0"/>
              </a:spcAft>
              <a:buSzPts val="1900"/>
              <a:buChar char="○"/>
              <a:defRPr sz="1900"/>
            </a:lvl8pPr>
            <a:lvl9pPr marL="4114800" lvl="8" indent="-349250">
              <a:lnSpc>
                <a:spcPct val="90000"/>
              </a:lnSpc>
              <a:spcBef>
                <a:spcPts val="0"/>
              </a:spcBef>
              <a:spcAft>
                <a:spcPts val="0"/>
              </a:spcAft>
              <a:buSzPts val="1900"/>
              <a:buChar char="■"/>
              <a:defRPr sz="1900"/>
            </a:lvl9pPr>
          </a:lstStyle>
          <a:p>
            <a:endParaRPr/>
          </a:p>
        </p:txBody>
      </p:sp>
      <p:pic>
        <p:nvPicPr>
          <p:cNvPr id="1259" name="Google Shape;1259;p113" title="Black.png"/>
          <p:cNvPicPr preferRelativeResize="0"/>
          <p:nvPr/>
        </p:nvPicPr>
        <p:blipFill rotWithShape="1">
          <a:blip r:embed="rId4">
            <a:alphaModFix/>
          </a:blip>
          <a:srcRect/>
          <a:stretch/>
        </p:blipFill>
        <p:spPr>
          <a:xfrm>
            <a:off x="14127625" y="773900"/>
            <a:ext cx="3298750" cy="814575"/>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able - Two - Subtitle - No labels">
  <p:cSld name="TITLE_1_1_1_1_1_1_1_1_1_1_1_1_1_1_1_1_1_1_1_1_1_2_3">
    <p:bg>
      <p:bgPr>
        <a:solidFill>
          <a:srgbClr val="CFE9FE"/>
        </a:solidFill>
        <a:effectLst/>
      </p:bgPr>
    </p:bg>
    <p:spTree>
      <p:nvGrpSpPr>
        <p:cNvPr id="1" name="Shape 1260"/>
        <p:cNvGrpSpPr/>
        <p:nvPr/>
      </p:nvGrpSpPr>
      <p:grpSpPr>
        <a:xfrm>
          <a:off x="0" y="0"/>
          <a:ext cx="0" cy="0"/>
          <a:chOff x="0" y="0"/>
          <a:chExt cx="0" cy="0"/>
        </a:xfrm>
      </p:grpSpPr>
      <p:sp>
        <p:nvSpPr>
          <p:cNvPr id="1261" name="Google Shape;1261;p114"/>
          <p:cNvSpPr/>
          <p:nvPr/>
        </p:nvSpPr>
        <p:spPr>
          <a:xfrm>
            <a:off x="857250" y="3095625"/>
            <a:ext cx="8001000" cy="6048300"/>
          </a:xfrm>
          <a:prstGeom prst="roundRect">
            <a:avLst>
              <a:gd name="adj" fmla="val 454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262" name="Google Shape;1262;p114"/>
          <p:cNvSpPr/>
          <p:nvPr/>
        </p:nvSpPr>
        <p:spPr>
          <a:xfrm>
            <a:off x="9425374" y="3095625"/>
            <a:ext cx="8001000" cy="6048300"/>
          </a:xfrm>
          <a:prstGeom prst="roundRect">
            <a:avLst>
              <a:gd name="adj" fmla="val 454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263" name="Google Shape;1263;p114"/>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264" name="Google Shape;1264;p114"/>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1265" name="Google Shape;1265;p114"/>
          <p:cNvSpPr txBox="1">
            <a:spLocks noGrp="1"/>
          </p:cNvSpPr>
          <p:nvPr>
            <p:ph type="body" idx="2"/>
          </p:nvPr>
        </p:nvSpPr>
        <p:spPr>
          <a:xfrm>
            <a:off x="857250" y="9610725"/>
            <a:ext cx="16573500" cy="428700"/>
          </a:xfrm>
          <a:prstGeom prst="rect">
            <a:avLst/>
          </a:prstGeom>
          <a:ln>
            <a:noFill/>
          </a:ln>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1266" name="Google Shape;1266;p114"/>
          <p:cNvSpPr txBox="1">
            <a:spLocks noGrp="1"/>
          </p:cNvSpPr>
          <p:nvPr>
            <p:ph type="title" idx="3"/>
          </p:nvPr>
        </p:nvSpPr>
        <p:spPr>
          <a:xfrm>
            <a:off x="1259414" y="3719107"/>
            <a:ext cx="3346200" cy="399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67" name="Google Shape;1267;p114"/>
          <p:cNvSpPr txBox="1">
            <a:spLocks noGrp="1"/>
          </p:cNvSpPr>
          <p:nvPr>
            <p:ph type="body" idx="4"/>
          </p:nvPr>
        </p:nvSpPr>
        <p:spPr>
          <a:xfrm>
            <a:off x="1259414" y="4151974"/>
            <a:ext cx="3346200" cy="1000500"/>
          </a:xfrm>
          <a:prstGeom prst="rect">
            <a:avLst/>
          </a:prstGeom>
        </p:spPr>
        <p:txBody>
          <a:bodyPr spcFirstLastPara="1" wrap="square" lIns="0" tIns="0" rIns="0" bIns="91425" anchor="t" anchorCtr="0">
            <a:noAutofit/>
          </a:bodyPr>
          <a:lstStyle>
            <a:lvl1pPr marL="457200" lvl="0" indent="-342900">
              <a:lnSpc>
                <a:spcPct val="90000"/>
              </a:lnSpc>
              <a:spcBef>
                <a:spcPts val="0"/>
              </a:spcBef>
              <a:spcAft>
                <a:spcPts val="0"/>
              </a:spcAft>
              <a:buSzPts val="1800"/>
              <a:buChar char="●"/>
              <a:defRPr sz="1800"/>
            </a:lvl1pPr>
            <a:lvl2pPr marL="914400" lvl="1" indent="-342900">
              <a:lnSpc>
                <a:spcPct val="90000"/>
              </a:lnSpc>
              <a:spcBef>
                <a:spcPts val="0"/>
              </a:spcBef>
              <a:spcAft>
                <a:spcPts val="0"/>
              </a:spcAft>
              <a:buSzPts val="1800"/>
              <a:buChar char="○"/>
              <a:defRPr sz="1800"/>
            </a:lvl2pPr>
            <a:lvl3pPr marL="1371600" lvl="2" indent="-342900">
              <a:lnSpc>
                <a:spcPct val="90000"/>
              </a:lnSpc>
              <a:spcBef>
                <a:spcPts val="0"/>
              </a:spcBef>
              <a:spcAft>
                <a:spcPts val="0"/>
              </a:spcAft>
              <a:buSzPts val="1800"/>
              <a:buChar char="■"/>
              <a:defRPr sz="1800"/>
            </a:lvl3pPr>
            <a:lvl4pPr marL="1828800" lvl="3" indent="-342900">
              <a:lnSpc>
                <a:spcPct val="90000"/>
              </a:lnSpc>
              <a:spcBef>
                <a:spcPts val="0"/>
              </a:spcBef>
              <a:spcAft>
                <a:spcPts val="0"/>
              </a:spcAft>
              <a:buSzPts val="1800"/>
              <a:buChar char="●"/>
              <a:defRPr sz="1800"/>
            </a:lvl4pPr>
            <a:lvl5pPr marL="2286000" lvl="4" indent="-342900">
              <a:lnSpc>
                <a:spcPct val="90000"/>
              </a:lnSpc>
              <a:spcBef>
                <a:spcPts val="0"/>
              </a:spcBef>
              <a:spcAft>
                <a:spcPts val="0"/>
              </a:spcAft>
              <a:buSzPts val="1800"/>
              <a:buChar char="○"/>
              <a:defRPr sz="1800"/>
            </a:lvl5pPr>
            <a:lvl6pPr marL="2743200" lvl="5" indent="-342900">
              <a:lnSpc>
                <a:spcPct val="90000"/>
              </a:lnSpc>
              <a:spcBef>
                <a:spcPts val="0"/>
              </a:spcBef>
              <a:spcAft>
                <a:spcPts val="0"/>
              </a:spcAft>
              <a:buSzPts val="1800"/>
              <a:buChar char="■"/>
              <a:defRPr/>
            </a:lvl6pPr>
            <a:lvl7pPr marL="3200400" lvl="6" indent="-342900">
              <a:lnSpc>
                <a:spcPct val="90000"/>
              </a:lnSpc>
              <a:spcBef>
                <a:spcPts val="0"/>
              </a:spcBef>
              <a:spcAft>
                <a:spcPts val="0"/>
              </a:spcAft>
              <a:buSzPts val="1800"/>
              <a:buChar char="●"/>
              <a:defRPr/>
            </a:lvl7pPr>
            <a:lvl8pPr marL="3657600" lvl="7" indent="-342900">
              <a:lnSpc>
                <a:spcPct val="90000"/>
              </a:lnSpc>
              <a:spcBef>
                <a:spcPts val="0"/>
              </a:spcBef>
              <a:spcAft>
                <a:spcPts val="0"/>
              </a:spcAft>
              <a:buSzPts val="1800"/>
              <a:buChar char="○"/>
              <a:defRPr/>
            </a:lvl8pPr>
            <a:lvl9pPr marL="4114800" lvl="8" indent="-342900">
              <a:lnSpc>
                <a:spcPct val="90000"/>
              </a:lnSpc>
              <a:spcBef>
                <a:spcPts val="0"/>
              </a:spcBef>
              <a:spcAft>
                <a:spcPts val="0"/>
              </a:spcAft>
              <a:buSzPts val="1800"/>
              <a:buChar char="■"/>
              <a:defRPr/>
            </a:lvl9pPr>
          </a:lstStyle>
          <a:p>
            <a:endParaRPr/>
          </a:p>
        </p:txBody>
      </p:sp>
      <p:sp>
        <p:nvSpPr>
          <p:cNvPr id="1268" name="Google Shape;1268;p114"/>
          <p:cNvSpPr txBox="1">
            <a:spLocks noGrp="1"/>
          </p:cNvSpPr>
          <p:nvPr>
            <p:ph type="title" idx="5"/>
          </p:nvPr>
        </p:nvSpPr>
        <p:spPr>
          <a:xfrm>
            <a:off x="5109892" y="3719107"/>
            <a:ext cx="3346200" cy="399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69" name="Google Shape;1269;p114"/>
          <p:cNvSpPr txBox="1">
            <a:spLocks noGrp="1"/>
          </p:cNvSpPr>
          <p:nvPr>
            <p:ph type="body" idx="6"/>
          </p:nvPr>
        </p:nvSpPr>
        <p:spPr>
          <a:xfrm>
            <a:off x="5109889" y="4151974"/>
            <a:ext cx="3346200" cy="1000500"/>
          </a:xfrm>
          <a:prstGeom prst="rect">
            <a:avLst/>
          </a:prstGeom>
        </p:spPr>
        <p:txBody>
          <a:bodyPr spcFirstLastPara="1" wrap="square" lIns="0" tIns="0" rIns="0" bIns="91425" anchor="t" anchorCtr="0">
            <a:noAutofit/>
          </a:bodyPr>
          <a:lstStyle>
            <a:lvl1pPr marL="457200" lvl="0" indent="-342900">
              <a:lnSpc>
                <a:spcPct val="90000"/>
              </a:lnSpc>
              <a:spcBef>
                <a:spcPts val="0"/>
              </a:spcBef>
              <a:spcAft>
                <a:spcPts val="0"/>
              </a:spcAft>
              <a:buSzPts val="1800"/>
              <a:buChar char="●"/>
              <a:defRPr sz="1800"/>
            </a:lvl1pPr>
            <a:lvl2pPr marL="914400" lvl="1" indent="-342900">
              <a:lnSpc>
                <a:spcPct val="90000"/>
              </a:lnSpc>
              <a:spcBef>
                <a:spcPts val="0"/>
              </a:spcBef>
              <a:spcAft>
                <a:spcPts val="0"/>
              </a:spcAft>
              <a:buSzPts val="1800"/>
              <a:buChar char="○"/>
              <a:defRPr sz="1800"/>
            </a:lvl2pPr>
            <a:lvl3pPr marL="1371600" lvl="2" indent="-342900">
              <a:lnSpc>
                <a:spcPct val="90000"/>
              </a:lnSpc>
              <a:spcBef>
                <a:spcPts val="0"/>
              </a:spcBef>
              <a:spcAft>
                <a:spcPts val="0"/>
              </a:spcAft>
              <a:buSzPts val="1800"/>
              <a:buChar char="■"/>
              <a:defRPr sz="1800"/>
            </a:lvl3pPr>
            <a:lvl4pPr marL="1828800" lvl="3" indent="-342900">
              <a:lnSpc>
                <a:spcPct val="90000"/>
              </a:lnSpc>
              <a:spcBef>
                <a:spcPts val="0"/>
              </a:spcBef>
              <a:spcAft>
                <a:spcPts val="0"/>
              </a:spcAft>
              <a:buSzPts val="1800"/>
              <a:buChar char="●"/>
              <a:defRPr sz="1800"/>
            </a:lvl4pPr>
            <a:lvl5pPr marL="2286000" lvl="4" indent="-342900">
              <a:lnSpc>
                <a:spcPct val="90000"/>
              </a:lnSpc>
              <a:spcBef>
                <a:spcPts val="0"/>
              </a:spcBef>
              <a:spcAft>
                <a:spcPts val="0"/>
              </a:spcAft>
              <a:buSzPts val="1800"/>
              <a:buChar char="○"/>
              <a:defRPr sz="1800"/>
            </a:lvl5pPr>
            <a:lvl6pPr marL="2743200" lvl="5" indent="-342900">
              <a:lnSpc>
                <a:spcPct val="90000"/>
              </a:lnSpc>
              <a:spcBef>
                <a:spcPts val="0"/>
              </a:spcBef>
              <a:spcAft>
                <a:spcPts val="0"/>
              </a:spcAft>
              <a:buSzPts val="1800"/>
              <a:buChar char="■"/>
              <a:defRPr/>
            </a:lvl6pPr>
            <a:lvl7pPr marL="3200400" lvl="6" indent="-342900">
              <a:lnSpc>
                <a:spcPct val="90000"/>
              </a:lnSpc>
              <a:spcBef>
                <a:spcPts val="0"/>
              </a:spcBef>
              <a:spcAft>
                <a:spcPts val="0"/>
              </a:spcAft>
              <a:buSzPts val="1800"/>
              <a:buChar char="●"/>
              <a:defRPr/>
            </a:lvl7pPr>
            <a:lvl8pPr marL="3657600" lvl="7" indent="-342900">
              <a:lnSpc>
                <a:spcPct val="90000"/>
              </a:lnSpc>
              <a:spcBef>
                <a:spcPts val="0"/>
              </a:spcBef>
              <a:spcAft>
                <a:spcPts val="0"/>
              </a:spcAft>
              <a:buSzPts val="1800"/>
              <a:buChar char="○"/>
              <a:defRPr/>
            </a:lvl8pPr>
            <a:lvl9pPr marL="4114800" lvl="8" indent="-342900">
              <a:lnSpc>
                <a:spcPct val="90000"/>
              </a:lnSpc>
              <a:spcBef>
                <a:spcPts val="0"/>
              </a:spcBef>
              <a:spcAft>
                <a:spcPts val="0"/>
              </a:spcAft>
              <a:buSzPts val="1800"/>
              <a:buChar char="■"/>
              <a:defRPr/>
            </a:lvl9pPr>
          </a:lstStyle>
          <a:p>
            <a:endParaRPr/>
          </a:p>
        </p:txBody>
      </p:sp>
      <p:sp>
        <p:nvSpPr>
          <p:cNvPr id="1270" name="Google Shape;1270;p114"/>
          <p:cNvSpPr txBox="1">
            <a:spLocks noGrp="1"/>
          </p:cNvSpPr>
          <p:nvPr>
            <p:ph type="title" idx="7"/>
          </p:nvPr>
        </p:nvSpPr>
        <p:spPr>
          <a:xfrm>
            <a:off x="1259414" y="5557482"/>
            <a:ext cx="3346200" cy="399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71" name="Google Shape;1271;p114"/>
          <p:cNvSpPr txBox="1">
            <a:spLocks noGrp="1"/>
          </p:cNvSpPr>
          <p:nvPr>
            <p:ph type="body" idx="8"/>
          </p:nvPr>
        </p:nvSpPr>
        <p:spPr>
          <a:xfrm>
            <a:off x="1259414" y="5990349"/>
            <a:ext cx="3346200" cy="1000500"/>
          </a:xfrm>
          <a:prstGeom prst="rect">
            <a:avLst/>
          </a:prstGeom>
        </p:spPr>
        <p:txBody>
          <a:bodyPr spcFirstLastPara="1" wrap="square" lIns="0" tIns="0" rIns="0" bIns="91425" anchor="t" anchorCtr="0">
            <a:noAutofit/>
          </a:bodyPr>
          <a:lstStyle>
            <a:lvl1pPr marL="457200" lvl="0" indent="-342900">
              <a:lnSpc>
                <a:spcPct val="90000"/>
              </a:lnSpc>
              <a:spcBef>
                <a:spcPts val="0"/>
              </a:spcBef>
              <a:spcAft>
                <a:spcPts val="0"/>
              </a:spcAft>
              <a:buSzPts val="1800"/>
              <a:buChar char="●"/>
              <a:defRPr sz="1800"/>
            </a:lvl1pPr>
            <a:lvl2pPr marL="914400" lvl="1" indent="-342900">
              <a:lnSpc>
                <a:spcPct val="90000"/>
              </a:lnSpc>
              <a:spcBef>
                <a:spcPts val="0"/>
              </a:spcBef>
              <a:spcAft>
                <a:spcPts val="0"/>
              </a:spcAft>
              <a:buSzPts val="1800"/>
              <a:buChar char="○"/>
              <a:defRPr sz="1800"/>
            </a:lvl2pPr>
            <a:lvl3pPr marL="1371600" lvl="2" indent="-342900">
              <a:lnSpc>
                <a:spcPct val="90000"/>
              </a:lnSpc>
              <a:spcBef>
                <a:spcPts val="0"/>
              </a:spcBef>
              <a:spcAft>
                <a:spcPts val="0"/>
              </a:spcAft>
              <a:buSzPts val="1800"/>
              <a:buChar char="■"/>
              <a:defRPr sz="1800"/>
            </a:lvl3pPr>
            <a:lvl4pPr marL="1828800" lvl="3" indent="-342900">
              <a:lnSpc>
                <a:spcPct val="90000"/>
              </a:lnSpc>
              <a:spcBef>
                <a:spcPts val="0"/>
              </a:spcBef>
              <a:spcAft>
                <a:spcPts val="0"/>
              </a:spcAft>
              <a:buSzPts val="1800"/>
              <a:buChar char="●"/>
              <a:defRPr sz="1800"/>
            </a:lvl4pPr>
            <a:lvl5pPr marL="2286000" lvl="4" indent="-342900">
              <a:lnSpc>
                <a:spcPct val="90000"/>
              </a:lnSpc>
              <a:spcBef>
                <a:spcPts val="0"/>
              </a:spcBef>
              <a:spcAft>
                <a:spcPts val="0"/>
              </a:spcAft>
              <a:buSzPts val="1800"/>
              <a:buChar char="○"/>
              <a:defRPr sz="1800"/>
            </a:lvl5pPr>
            <a:lvl6pPr marL="2743200" lvl="5" indent="-342900">
              <a:lnSpc>
                <a:spcPct val="90000"/>
              </a:lnSpc>
              <a:spcBef>
                <a:spcPts val="0"/>
              </a:spcBef>
              <a:spcAft>
                <a:spcPts val="0"/>
              </a:spcAft>
              <a:buSzPts val="1800"/>
              <a:buChar char="■"/>
              <a:defRPr/>
            </a:lvl6pPr>
            <a:lvl7pPr marL="3200400" lvl="6" indent="-342900">
              <a:lnSpc>
                <a:spcPct val="90000"/>
              </a:lnSpc>
              <a:spcBef>
                <a:spcPts val="0"/>
              </a:spcBef>
              <a:spcAft>
                <a:spcPts val="0"/>
              </a:spcAft>
              <a:buSzPts val="1800"/>
              <a:buChar char="●"/>
              <a:defRPr/>
            </a:lvl7pPr>
            <a:lvl8pPr marL="3657600" lvl="7" indent="-342900">
              <a:lnSpc>
                <a:spcPct val="90000"/>
              </a:lnSpc>
              <a:spcBef>
                <a:spcPts val="0"/>
              </a:spcBef>
              <a:spcAft>
                <a:spcPts val="0"/>
              </a:spcAft>
              <a:buSzPts val="1800"/>
              <a:buChar char="○"/>
              <a:defRPr/>
            </a:lvl8pPr>
            <a:lvl9pPr marL="4114800" lvl="8" indent="-342900">
              <a:lnSpc>
                <a:spcPct val="90000"/>
              </a:lnSpc>
              <a:spcBef>
                <a:spcPts val="0"/>
              </a:spcBef>
              <a:spcAft>
                <a:spcPts val="0"/>
              </a:spcAft>
              <a:buSzPts val="1800"/>
              <a:buChar char="■"/>
              <a:defRPr/>
            </a:lvl9pPr>
          </a:lstStyle>
          <a:p>
            <a:endParaRPr/>
          </a:p>
        </p:txBody>
      </p:sp>
      <p:sp>
        <p:nvSpPr>
          <p:cNvPr id="1272" name="Google Shape;1272;p114"/>
          <p:cNvSpPr txBox="1">
            <a:spLocks noGrp="1"/>
          </p:cNvSpPr>
          <p:nvPr>
            <p:ph type="title" idx="9"/>
          </p:nvPr>
        </p:nvSpPr>
        <p:spPr>
          <a:xfrm>
            <a:off x="5109892" y="5557482"/>
            <a:ext cx="3346200" cy="399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73" name="Google Shape;1273;p114"/>
          <p:cNvSpPr txBox="1">
            <a:spLocks noGrp="1"/>
          </p:cNvSpPr>
          <p:nvPr>
            <p:ph type="body" idx="13"/>
          </p:nvPr>
        </p:nvSpPr>
        <p:spPr>
          <a:xfrm>
            <a:off x="5109889" y="5990349"/>
            <a:ext cx="3346200" cy="1000500"/>
          </a:xfrm>
          <a:prstGeom prst="rect">
            <a:avLst/>
          </a:prstGeom>
        </p:spPr>
        <p:txBody>
          <a:bodyPr spcFirstLastPara="1" wrap="square" lIns="0" tIns="0" rIns="0" bIns="91425" anchor="t" anchorCtr="0">
            <a:noAutofit/>
          </a:bodyPr>
          <a:lstStyle>
            <a:lvl1pPr marL="457200" lvl="0" indent="-342900">
              <a:lnSpc>
                <a:spcPct val="90000"/>
              </a:lnSpc>
              <a:spcBef>
                <a:spcPts val="0"/>
              </a:spcBef>
              <a:spcAft>
                <a:spcPts val="0"/>
              </a:spcAft>
              <a:buSzPts val="1800"/>
              <a:buChar char="●"/>
              <a:defRPr sz="1800"/>
            </a:lvl1pPr>
            <a:lvl2pPr marL="914400" lvl="1" indent="-342900">
              <a:lnSpc>
                <a:spcPct val="90000"/>
              </a:lnSpc>
              <a:spcBef>
                <a:spcPts val="0"/>
              </a:spcBef>
              <a:spcAft>
                <a:spcPts val="0"/>
              </a:spcAft>
              <a:buSzPts val="1800"/>
              <a:buChar char="○"/>
              <a:defRPr sz="1800"/>
            </a:lvl2pPr>
            <a:lvl3pPr marL="1371600" lvl="2" indent="-342900">
              <a:lnSpc>
                <a:spcPct val="90000"/>
              </a:lnSpc>
              <a:spcBef>
                <a:spcPts val="0"/>
              </a:spcBef>
              <a:spcAft>
                <a:spcPts val="0"/>
              </a:spcAft>
              <a:buSzPts val="1800"/>
              <a:buChar char="■"/>
              <a:defRPr sz="1800"/>
            </a:lvl3pPr>
            <a:lvl4pPr marL="1828800" lvl="3" indent="-342900">
              <a:lnSpc>
                <a:spcPct val="90000"/>
              </a:lnSpc>
              <a:spcBef>
                <a:spcPts val="0"/>
              </a:spcBef>
              <a:spcAft>
                <a:spcPts val="0"/>
              </a:spcAft>
              <a:buSzPts val="1800"/>
              <a:buChar char="●"/>
              <a:defRPr sz="1800"/>
            </a:lvl4pPr>
            <a:lvl5pPr marL="2286000" lvl="4" indent="-342900">
              <a:lnSpc>
                <a:spcPct val="90000"/>
              </a:lnSpc>
              <a:spcBef>
                <a:spcPts val="0"/>
              </a:spcBef>
              <a:spcAft>
                <a:spcPts val="0"/>
              </a:spcAft>
              <a:buSzPts val="1800"/>
              <a:buChar char="○"/>
              <a:defRPr sz="1800"/>
            </a:lvl5pPr>
            <a:lvl6pPr marL="2743200" lvl="5" indent="-342900">
              <a:lnSpc>
                <a:spcPct val="90000"/>
              </a:lnSpc>
              <a:spcBef>
                <a:spcPts val="0"/>
              </a:spcBef>
              <a:spcAft>
                <a:spcPts val="0"/>
              </a:spcAft>
              <a:buSzPts val="1800"/>
              <a:buChar char="■"/>
              <a:defRPr/>
            </a:lvl6pPr>
            <a:lvl7pPr marL="3200400" lvl="6" indent="-342900">
              <a:lnSpc>
                <a:spcPct val="90000"/>
              </a:lnSpc>
              <a:spcBef>
                <a:spcPts val="0"/>
              </a:spcBef>
              <a:spcAft>
                <a:spcPts val="0"/>
              </a:spcAft>
              <a:buSzPts val="1800"/>
              <a:buChar char="●"/>
              <a:defRPr/>
            </a:lvl7pPr>
            <a:lvl8pPr marL="3657600" lvl="7" indent="-342900">
              <a:lnSpc>
                <a:spcPct val="90000"/>
              </a:lnSpc>
              <a:spcBef>
                <a:spcPts val="0"/>
              </a:spcBef>
              <a:spcAft>
                <a:spcPts val="0"/>
              </a:spcAft>
              <a:buSzPts val="1800"/>
              <a:buChar char="○"/>
              <a:defRPr/>
            </a:lvl8pPr>
            <a:lvl9pPr marL="4114800" lvl="8" indent="-342900">
              <a:lnSpc>
                <a:spcPct val="90000"/>
              </a:lnSpc>
              <a:spcBef>
                <a:spcPts val="0"/>
              </a:spcBef>
              <a:spcAft>
                <a:spcPts val="0"/>
              </a:spcAft>
              <a:buSzPts val="1800"/>
              <a:buChar char="■"/>
              <a:defRPr/>
            </a:lvl9pPr>
          </a:lstStyle>
          <a:p>
            <a:endParaRPr/>
          </a:p>
        </p:txBody>
      </p:sp>
      <p:sp>
        <p:nvSpPr>
          <p:cNvPr id="1274" name="Google Shape;1274;p114"/>
          <p:cNvSpPr txBox="1">
            <a:spLocks noGrp="1"/>
          </p:cNvSpPr>
          <p:nvPr>
            <p:ph type="title" idx="14"/>
          </p:nvPr>
        </p:nvSpPr>
        <p:spPr>
          <a:xfrm>
            <a:off x="1259414" y="7395857"/>
            <a:ext cx="3346200" cy="399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75" name="Google Shape;1275;p114"/>
          <p:cNvSpPr txBox="1">
            <a:spLocks noGrp="1"/>
          </p:cNvSpPr>
          <p:nvPr>
            <p:ph type="body" idx="15"/>
          </p:nvPr>
        </p:nvSpPr>
        <p:spPr>
          <a:xfrm>
            <a:off x="1259414" y="7828724"/>
            <a:ext cx="3346200" cy="1000500"/>
          </a:xfrm>
          <a:prstGeom prst="rect">
            <a:avLst/>
          </a:prstGeom>
        </p:spPr>
        <p:txBody>
          <a:bodyPr spcFirstLastPara="1" wrap="square" lIns="0" tIns="0" rIns="0" bIns="91425" anchor="t" anchorCtr="0">
            <a:noAutofit/>
          </a:bodyPr>
          <a:lstStyle>
            <a:lvl1pPr marL="457200" lvl="0" indent="-342900">
              <a:lnSpc>
                <a:spcPct val="90000"/>
              </a:lnSpc>
              <a:spcBef>
                <a:spcPts val="0"/>
              </a:spcBef>
              <a:spcAft>
                <a:spcPts val="0"/>
              </a:spcAft>
              <a:buSzPts val="1800"/>
              <a:buChar char="●"/>
              <a:defRPr sz="1800"/>
            </a:lvl1pPr>
            <a:lvl2pPr marL="914400" lvl="1" indent="-342900">
              <a:lnSpc>
                <a:spcPct val="90000"/>
              </a:lnSpc>
              <a:spcBef>
                <a:spcPts val="0"/>
              </a:spcBef>
              <a:spcAft>
                <a:spcPts val="0"/>
              </a:spcAft>
              <a:buSzPts val="1800"/>
              <a:buChar char="○"/>
              <a:defRPr sz="1800"/>
            </a:lvl2pPr>
            <a:lvl3pPr marL="1371600" lvl="2" indent="-342900">
              <a:lnSpc>
                <a:spcPct val="90000"/>
              </a:lnSpc>
              <a:spcBef>
                <a:spcPts val="0"/>
              </a:spcBef>
              <a:spcAft>
                <a:spcPts val="0"/>
              </a:spcAft>
              <a:buSzPts val="1800"/>
              <a:buChar char="■"/>
              <a:defRPr sz="1800"/>
            </a:lvl3pPr>
            <a:lvl4pPr marL="1828800" lvl="3" indent="-342900">
              <a:lnSpc>
                <a:spcPct val="90000"/>
              </a:lnSpc>
              <a:spcBef>
                <a:spcPts val="0"/>
              </a:spcBef>
              <a:spcAft>
                <a:spcPts val="0"/>
              </a:spcAft>
              <a:buSzPts val="1800"/>
              <a:buChar char="●"/>
              <a:defRPr sz="1800"/>
            </a:lvl4pPr>
            <a:lvl5pPr marL="2286000" lvl="4" indent="-342900">
              <a:lnSpc>
                <a:spcPct val="90000"/>
              </a:lnSpc>
              <a:spcBef>
                <a:spcPts val="0"/>
              </a:spcBef>
              <a:spcAft>
                <a:spcPts val="0"/>
              </a:spcAft>
              <a:buSzPts val="1800"/>
              <a:buChar char="○"/>
              <a:defRPr sz="1800"/>
            </a:lvl5pPr>
            <a:lvl6pPr marL="2743200" lvl="5" indent="-342900">
              <a:lnSpc>
                <a:spcPct val="90000"/>
              </a:lnSpc>
              <a:spcBef>
                <a:spcPts val="0"/>
              </a:spcBef>
              <a:spcAft>
                <a:spcPts val="0"/>
              </a:spcAft>
              <a:buSzPts val="1800"/>
              <a:buChar char="■"/>
              <a:defRPr/>
            </a:lvl6pPr>
            <a:lvl7pPr marL="3200400" lvl="6" indent="-342900">
              <a:lnSpc>
                <a:spcPct val="90000"/>
              </a:lnSpc>
              <a:spcBef>
                <a:spcPts val="0"/>
              </a:spcBef>
              <a:spcAft>
                <a:spcPts val="0"/>
              </a:spcAft>
              <a:buSzPts val="1800"/>
              <a:buChar char="●"/>
              <a:defRPr/>
            </a:lvl7pPr>
            <a:lvl8pPr marL="3657600" lvl="7" indent="-342900">
              <a:lnSpc>
                <a:spcPct val="90000"/>
              </a:lnSpc>
              <a:spcBef>
                <a:spcPts val="0"/>
              </a:spcBef>
              <a:spcAft>
                <a:spcPts val="0"/>
              </a:spcAft>
              <a:buSzPts val="1800"/>
              <a:buChar char="○"/>
              <a:defRPr/>
            </a:lvl8pPr>
            <a:lvl9pPr marL="4114800" lvl="8" indent="-342900">
              <a:lnSpc>
                <a:spcPct val="90000"/>
              </a:lnSpc>
              <a:spcBef>
                <a:spcPts val="0"/>
              </a:spcBef>
              <a:spcAft>
                <a:spcPts val="0"/>
              </a:spcAft>
              <a:buSzPts val="1800"/>
              <a:buChar char="■"/>
              <a:defRPr/>
            </a:lvl9pPr>
          </a:lstStyle>
          <a:p>
            <a:endParaRPr/>
          </a:p>
        </p:txBody>
      </p:sp>
      <p:sp>
        <p:nvSpPr>
          <p:cNvPr id="1276" name="Google Shape;1276;p114"/>
          <p:cNvSpPr txBox="1">
            <a:spLocks noGrp="1"/>
          </p:cNvSpPr>
          <p:nvPr>
            <p:ph type="title" idx="16"/>
          </p:nvPr>
        </p:nvSpPr>
        <p:spPr>
          <a:xfrm>
            <a:off x="5109892" y="7395857"/>
            <a:ext cx="3346200" cy="399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200"/>
              <a:buNone/>
              <a:defRPr sz="2200"/>
            </a:lvl1pPr>
            <a:lvl2pPr lvl="1">
              <a:lnSpc>
                <a:spcPct val="90000"/>
              </a:lnSpc>
              <a:spcBef>
                <a:spcPts val="0"/>
              </a:spcBef>
              <a:spcAft>
                <a:spcPts val="0"/>
              </a:spcAft>
              <a:buSzPts val="2200"/>
              <a:buNone/>
              <a:defRPr sz="2200"/>
            </a:lvl2pPr>
            <a:lvl3pPr lvl="2">
              <a:lnSpc>
                <a:spcPct val="90000"/>
              </a:lnSpc>
              <a:spcBef>
                <a:spcPts val="0"/>
              </a:spcBef>
              <a:spcAft>
                <a:spcPts val="0"/>
              </a:spcAft>
              <a:buSzPts val="2200"/>
              <a:buNone/>
              <a:defRPr sz="2200"/>
            </a:lvl3pPr>
            <a:lvl4pPr lvl="3">
              <a:lnSpc>
                <a:spcPct val="90000"/>
              </a:lnSpc>
              <a:spcBef>
                <a:spcPts val="0"/>
              </a:spcBef>
              <a:spcAft>
                <a:spcPts val="0"/>
              </a:spcAft>
              <a:buSzPts val="2200"/>
              <a:buNone/>
              <a:defRPr sz="2200"/>
            </a:lvl4pPr>
            <a:lvl5pPr lvl="4">
              <a:lnSpc>
                <a:spcPct val="90000"/>
              </a:lnSpc>
              <a:spcBef>
                <a:spcPts val="0"/>
              </a:spcBef>
              <a:spcAft>
                <a:spcPts val="0"/>
              </a:spcAft>
              <a:buSzPts val="2200"/>
              <a:buNone/>
              <a:defRPr sz="2200"/>
            </a:lvl5pPr>
            <a:lvl6pPr lvl="5">
              <a:lnSpc>
                <a:spcPct val="90000"/>
              </a:lnSpc>
              <a:spcBef>
                <a:spcPts val="0"/>
              </a:spcBef>
              <a:spcAft>
                <a:spcPts val="0"/>
              </a:spcAft>
              <a:buSzPts val="2200"/>
              <a:buNone/>
              <a:defRPr sz="2200"/>
            </a:lvl6pPr>
            <a:lvl7pPr lvl="6">
              <a:lnSpc>
                <a:spcPct val="90000"/>
              </a:lnSpc>
              <a:spcBef>
                <a:spcPts val="0"/>
              </a:spcBef>
              <a:spcAft>
                <a:spcPts val="0"/>
              </a:spcAft>
              <a:buSzPts val="2200"/>
              <a:buNone/>
              <a:defRPr sz="2200"/>
            </a:lvl7pPr>
            <a:lvl8pPr lvl="7">
              <a:lnSpc>
                <a:spcPct val="90000"/>
              </a:lnSpc>
              <a:spcBef>
                <a:spcPts val="0"/>
              </a:spcBef>
              <a:spcAft>
                <a:spcPts val="0"/>
              </a:spcAft>
              <a:buSzPts val="2200"/>
              <a:buNone/>
              <a:defRPr sz="2200"/>
            </a:lvl8pPr>
            <a:lvl9pPr lvl="8">
              <a:lnSpc>
                <a:spcPct val="90000"/>
              </a:lnSpc>
              <a:spcBef>
                <a:spcPts val="0"/>
              </a:spcBef>
              <a:spcAft>
                <a:spcPts val="0"/>
              </a:spcAft>
              <a:buSzPts val="2200"/>
              <a:buNone/>
              <a:defRPr sz="2200"/>
            </a:lvl9pPr>
          </a:lstStyle>
          <a:p>
            <a:endParaRPr/>
          </a:p>
        </p:txBody>
      </p:sp>
      <p:sp>
        <p:nvSpPr>
          <p:cNvPr id="1277" name="Google Shape;1277;p114"/>
          <p:cNvSpPr txBox="1">
            <a:spLocks noGrp="1"/>
          </p:cNvSpPr>
          <p:nvPr>
            <p:ph type="body" idx="17"/>
          </p:nvPr>
        </p:nvSpPr>
        <p:spPr>
          <a:xfrm>
            <a:off x="5109889" y="7828724"/>
            <a:ext cx="3346200" cy="1000500"/>
          </a:xfrm>
          <a:prstGeom prst="rect">
            <a:avLst/>
          </a:prstGeom>
        </p:spPr>
        <p:txBody>
          <a:bodyPr spcFirstLastPara="1" wrap="square" lIns="0" tIns="0" rIns="0" bIns="91425" anchor="t" anchorCtr="0">
            <a:noAutofit/>
          </a:bodyPr>
          <a:lstStyle>
            <a:lvl1pPr marL="457200" lvl="0" indent="-342900">
              <a:lnSpc>
                <a:spcPct val="90000"/>
              </a:lnSpc>
              <a:spcBef>
                <a:spcPts val="0"/>
              </a:spcBef>
              <a:spcAft>
                <a:spcPts val="0"/>
              </a:spcAft>
              <a:buSzPts val="1800"/>
              <a:buChar char="●"/>
              <a:defRPr sz="1800"/>
            </a:lvl1pPr>
            <a:lvl2pPr marL="914400" lvl="1" indent="-342900">
              <a:lnSpc>
                <a:spcPct val="90000"/>
              </a:lnSpc>
              <a:spcBef>
                <a:spcPts val="0"/>
              </a:spcBef>
              <a:spcAft>
                <a:spcPts val="0"/>
              </a:spcAft>
              <a:buSzPts val="1800"/>
              <a:buChar char="○"/>
              <a:defRPr sz="1800"/>
            </a:lvl2pPr>
            <a:lvl3pPr marL="1371600" lvl="2" indent="-342900">
              <a:lnSpc>
                <a:spcPct val="90000"/>
              </a:lnSpc>
              <a:spcBef>
                <a:spcPts val="0"/>
              </a:spcBef>
              <a:spcAft>
                <a:spcPts val="0"/>
              </a:spcAft>
              <a:buSzPts val="1800"/>
              <a:buChar char="■"/>
              <a:defRPr sz="1800"/>
            </a:lvl3pPr>
            <a:lvl4pPr marL="1828800" lvl="3" indent="-342900">
              <a:lnSpc>
                <a:spcPct val="90000"/>
              </a:lnSpc>
              <a:spcBef>
                <a:spcPts val="0"/>
              </a:spcBef>
              <a:spcAft>
                <a:spcPts val="0"/>
              </a:spcAft>
              <a:buSzPts val="1800"/>
              <a:buChar char="●"/>
              <a:defRPr sz="1800"/>
            </a:lvl4pPr>
            <a:lvl5pPr marL="2286000" lvl="4" indent="-342900">
              <a:lnSpc>
                <a:spcPct val="90000"/>
              </a:lnSpc>
              <a:spcBef>
                <a:spcPts val="0"/>
              </a:spcBef>
              <a:spcAft>
                <a:spcPts val="0"/>
              </a:spcAft>
              <a:buSzPts val="1800"/>
              <a:buChar char="○"/>
              <a:defRPr sz="1800"/>
            </a:lvl5pPr>
            <a:lvl6pPr marL="2743200" lvl="5" indent="-342900">
              <a:lnSpc>
                <a:spcPct val="90000"/>
              </a:lnSpc>
              <a:spcBef>
                <a:spcPts val="0"/>
              </a:spcBef>
              <a:spcAft>
                <a:spcPts val="0"/>
              </a:spcAft>
              <a:buSzPts val="1800"/>
              <a:buChar char="■"/>
              <a:defRPr/>
            </a:lvl6pPr>
            <a:lvl7pPr marL="3200400" lvl="6" indent="-342900">
              <a:lnSpc>
                <a:spcPct val="90000"/>
              </a:lnSpc>
              <a:spcBef>
                <a:spcPts val="0"/>
              </a:spcBef>
              <a:spcAft>
                <a:spcPts val="0"/>
              </a:spcAft>
              <a:buSzPts val="1800"/>
              <a:buChar char="●"/>
              <a:defRPr/>
            </a:lvl7pPr>
            <a:lvl8pPr marL="3657600" lvl="7" indent="-342900">
              <a:lnSpc>
                <a:spcPct val="90000"/>
              </a:lnSpc>
              <a:spcBef>
                <a:spcPts val="0"/>
              </a:spcBef>
              <a:spcAft>
                <a:spcPts val="0"/>
              </a:spcAft>
              <a:buSzPts val="1800"/>
              <a:buChar char="○"/>
              <a:defRPr/>
            </a:lvl8pPr>
            <a:lvl9pPr marL="4114800" lvl="8" indent="-342900">
              <a:lnSpc>
                <a:spcPct val="90000"/>
              </a:lnSpc>
              <a:spcBef>
                <a:spcPts val="0"/>
              </a:spcBef>
              <a:spcAft>
                <a:spcPts val="0"/>
              </a:spcAft>
              <a:buSzPts val="1800"/>
              <a:buChar char="■"/>
              <a:defRPr/>
            </a:lvl9pPr>
          </a:lstStyle>
          <a:p>
            <a:endParaRPr/>
          </a:p>
        </p:txBody>
      </p:sp>
      <p:grpSp>
        <p:nvGrpSpPr>
          <p:cNvPr id="1278" name="Google Shape;1278;p114"/>
          <p:cNvGrpSpPr/>
          <p:nvPr/>
        </p:nvGrpSpPr>
        <p:grpSpPr>
          <a:xfrm>
            <a:off x="16499199" y="2257612"/>
            <a:ext cx="1272660" cy="933662"/>
            <a:chOff x="15671379" y="4278497"/>
            <a:chExt cx="1110621" cy="814785"/>
          </a:xfrm>
        </p:grpSpPr>
        <p:pic>
          <p:nvPicPr>
            <p:cNvPr id="1279" name="Google Shape;1279;p114" title="Group 2147231774.png"/>
            <p:cNvPicPr preferRelativeResize="0"/>
            <p:nvPr/>
          </p:nvPicPr>
          <p:blipFill rotWithShape="1">
            <a:blip r:embed="rId2">
              <a:alphaModFix/>
            </a:blip>
            <a:srcRect t="17979" b="17972"/>
            <a:stretch/>
          </p:blipFill>
          <p:spPr>
            <a:xfrm rot="17">
              <a:off x="15671379" y="4601861"/>
              <a:ext cx="485211" cy="491420"/>
            </a:xfrm>
            <a:prstGeom prst="rect">
              <a:avLst/>
            </a:prstGeom>
            <a:noFill/>
            <a:ln>
              <a:noFill/>
            </a:ln>
          </p:spPr>
        </p:pic>
        <p:pic>
          <p:nvPicPr>
            <p:cNvPr id="1280" name="Google Shape;1280;p114" title="Group 2147231774.png"/>
            <p:cNvPicPr preferRelativeResize="0"/>
            <p:nvPr/>
          </p:nvPicPr>
          <p:blipFill rotWithShape="1">
            <a:blip r:embed="rId2">
              <a:alphaModFix/>
            </a:blip>
            <a:srcRect t="17973" b="17973"/>
            <a:stretch/>
          </p:blipFill>
          <p:spPr>
            <a:xfrm rot="450584">
              <a:off x="16581202" y="4779791"/>
              <a:ext cx="189095" cy="191530"/>
            </a:xfrm>
            <a:prstGeom prst="rect">
              <a:avLst/>
            </a:prstGeom>
            <a:noFill/>
            <a:ln>
              <a:noFill/>
            </a:ln>
          </p:spPr>
        </p:pic>
        <p:pic>
          <p:nvPicPr>
            <p:cNvPr id="1281" name="Google Shape;1281;p114" title="BE-MVP-Icon-Spark_Redux_V3_STRAIGHT_teal-b.png"/>
            <p:cNvPicPr preferRelativeResize="0"/>
            <p:nvPr/>
          </p:nvPicPr>
          <p:blipFill rotWithShape="1">
            <a:blip r:embed="rId3">
              <a:alphaModFix/>
            </a:blip>
            <a:srcRect t="2571" b="2571"/>
            <a:stretch/>
          </p:blipFill>
          <p:spPr>
            <a:xfrm rot="613163">
              <a:off x="16191756" y="4305922"/>
              <a:ext cx="339936" cy="344269"/>
            </a:xfrm>
            <a:prstGeom prst="rect">
              <a:avLst/>
            </a:prstGeom>
            <a:noFill/>
            <a:ln>
              <a:noFill/>
            </a:ln>
          </p:spPr>
        </p:pic>
      </p:grpSp>
      <p:sp>
        <p:nvSpPr>
          <p:cNvPr id="1282" name="Google Shape;1282;p114"/>
          <p:cNvSpPr txBox="1">
            <a:spLocks noGrp="1"/>
          </p:cNvSpPr>
          <p:nvPr>
            <p:ph type="title" idx="18"/>
          </p:nvPr>
        </p:nvSpPr>
        <p:spPr>
          <a:xfrm>
            <a:off x="9827539" y="3719107"/>
            <a:ext cx="3346200" cy="399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83" name="Google Shape;1283;p114"/>
          <p:cNvSpPr txBox="1">
            <a:spLocks noGrp="1"/>
          </p:cNvSpPr>
          <p:nvPr>
            <p:ph type="body" idx="19"/>
          </p:nvPr>
        </p:nvSpPr>
        <p:spPr>
          <a:xfrm>
            <a:off x="9827539" y="4151974"/>
            <a:ext cx="3346200" cy="1000500"/>
          </a:xfrm>
          <a:prstGeom prst="rect">
            <a:avLst/>
          </a:prstGeom>
        </p:spPr>
        <p:txBody>
          <a:bodyPr spcFirstLastPara="1" wrap="square" lIns="0" tIns="0" rIns="0" bIns="91425" anchor="t" anchorCtr="0">
            <a:noAutofit/>
          </a:bodyPr>
          <a:lstStyle>
            <a:lvl1pPr marL="457200" lvl="0" indent="-342900">
              <a:lnSpc>
                <a:spcPct val="90000"/>
              </a:lnSpc>
              <a:spcBef>
                <a:spcPts val="0"/>
              </a:spcBef>
              <a:spcAft>
                <a:spcPts val="0"/>
              </a:spcAft>
              <a:buSzPts val="1800"/>
              <a:buChar char="●"/>
              <a:defRPr sz="1800"/>
            </a:lvl1pPr>
            <a:lvl2pPr marL="914400" lvl="1" indent="-342900">
              <a:lnSpc>
                <a:spcPct val="90000"/>
              </a:lnSpc>
              <a:spcBef>
                <a:spcPts val="0"/>
              </a:spcBef>
              <a:spcAft>
                <a:spcPts val="0"/>
              </a:spcAft>
              <a:buSzPts val="1800"/>
              <a:buChar char="○"/>
              <a:defRPr sz="1800"/>
            </a:lvl2pPr>
            <a:lvl3pPr marL="1371600" lvl="2" indent="-342900">
              <a:lnSpc>
                <a:spcPct val="90000"/>
              </a:lnSpc>
              <a:spcBef>
                <a:spcPts val="0"/>
              </a:spcBef>
              <a:spcAft>
                <a:spcPts val="0"/>
              </a:spcAft>
              <a:buSzPts val="1800"/>
              <a:buChar char="■"/>
              <a:defRPr sz="1800"/>
            </a:lvl3pPr>
            <a:lvl4pPr marL="1828800" lvl="3" indent="-342900">
              <a:lnSpc>
                <a:spcPct val="90000"/>
              </a:lnSpc>
              <a:spcBef>
                <a:spcPts val="0"/>
              </a:spcBef>
              <a:spcAft>
                <a:spcPts val="0"/>
              </a:spcAft>
              <a:buSzPts val="1800"/>
              <a:buChar char="●"/>
              <a:defRPr sz="1800"/>
            </a:lvl4pPr>
            <a:lvl5pPr marL="2286000" lvl="4" indent="-342900">
              <a:lnSpc>
                <a:spcPct val="90000"/>
              </a:lnSpc>
              <a:spcBef>
                <a:spcPts val="0"/>
              </a:spcBef>
              <a:spcAft>
                <a:spcPts val="0"/>
              </a:spcAft>
              <a:buSzPts val="1800"/>
              <a:buChar char="○"/>
              <a:defRPr sz="1800"/>
            </a:lvl5pPr>
            <a:lvl6pPr marL="2743200" lvl="5" indent="-342900">
              <a:lnSpc>
                <a:spcPct val="90000"/>
              </a:lnSpc>
              <a:spcBef>
                <a:spcPts val="0"/>
              </a:spcBef>
              <a:spcAft>
                <a:spcPts val="0"/>
              </a:spcAft>
              <a:buSzPts val="1800"/>
              <a:buChar char="■"/>
              <a:defRPr/>
            </a:lvl6pPr>
            <a:lvl7pPr marL="3200400" lvl="6" indent="-342900">
              <a:lnSpc>
                <a:spcPct val="90000"/>
              </a:lnSpc>
              <a:spcBef>
                <a:spcPts val="0"/>
              </a:spcBef>
              <a:spcAft>
                <a:spcPts val="0"/>
              </a:spcAft>
              <a:buSzPts val="1800"/>
              <a:buChar char="●"/>
              <a:defRPr/>
            </a:lvl7pPr>
            <a:lvl8pPr marL="3657600" lvl="7" indent="-342900">
              <a:lnSpc>
                <a:spcPct val="90000"/>
              </a:lnSpc>
              <a:spcBef>
                <a:spcPts val="0"/>
              </a:spcBef>
              <a:spcAft>
                <a:spcPts val="0"/>
              </a:spcAft>
              <a:buSzPts val="1800"/>
              <a:buChar char="○"/>
              <a:defRPr/>
            </a:lvl8pPr>
            <a:lvl9pPr marL="4114800" lvl="8" indent="-342900">
              <a:lnSpc>
                <a:spcPct val="90000"/>
              </a:lnSpc>
              <a:spcBef>
                <a:spcPts val="0"/>
              </a:spcBef>
              <a:spcAft>
                <a:spcPts val="0"/>
              </a:spcAft>
              <a:buSzPts val="1800"/>
              <a:buChar char="■"/>
              <a:defRPr/>
            </a:lvl9pPr>
          </a:lstStyle>
          <a:p>
            <a:endParaRPr/>
          </a:p>
        </p:txBody>
      </p:sp>
      <p:sp>
        <p:nvSpPr>
          <p:cNvPr id="1284" name="Google Shape;1284;p114"/>
          <p:cNvSpPr txBox="1">
            <a:spLocks noGrp="1"/>
          </p:cNvSpPr>
          <p:nvPr>
            <p:ph type="title" idx="20"/>
          </p:nvPr>
        </p:nvSpPr>
        <p:spPr>
          <a:xfrm>
            <a:off x="13678017" y="3719107"/>
            <a:ext cx="3346200" cy="399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85" name="Google Shape;1285;p114"/>
          <p:cNvSpPr txBox="1">
            <a:spLocks noGrp="1"/>
          </p:cNvSpPr>
          <p:nvPr>
            <p:ph type="body" idx="21"/>
          </p:nvPr>
        </p:nvSpPr>
        <p:spPr>
          <a:xfrm>
            <a:off x="13678014" y="4151974"/>
            <a:ext cx="3346200" cy="1000500"/>
          </a:xfrm>
          <a:prstGeom prst="rect">
            <a:avLst/>
          </a:prstGeom>
        </p:spPr>
        <p:txBody>
          <a:bodyPr spcFirstLastPara="1" wrap="square" lIns="0" tIns="0" rIns="0" bIns="91425" anchor="t" anchorCtr="0">
            <a:noAutofit/>
          </a:bodyPr>
          <a:lstStyle>
            <a:lvl1pPr marL="457200" lvl="0" indent="-342900">
              <a:lnSpc>
                <a:spcPct val="90000"/>
              </a:lnSpc>
              <a:spcBef>
                <a:spcPts val="0"/>
              </a:spcBef>
              <a:spcAft>
                <a:spcPts val="0"/>
              </a:spcAft>
              <a:buSzPts val="1800"/>
              <a:buChar char="●"/>
              <a:defRPr sz="1800"/>
            </a:lvl1pPr>
            <a:lvl2pPr marL="914400" lvl="1" indent="-342900">
              <a:lnSpc>
                <a:spcPct val="90000"/>
              </a:lnSpc>
              <a:spcBef>
                <a:spcPts val="0"/>
              </a:spcBef>
              <a:spcAft>
                <a:spcPts val="0"/>
              </a:spcAft>
              <a:buSzPts val="1800"/>
              <a:buChar char="○"/>
              <a:defRPr sz="1800"/>
            </a:lvl2pPr>
            <a:lvl3pPr marL="1371600" lvl="2" indent="-342900">
              <a:lnSpc>
                <a:spcPct val="90000"/>
              </a:lnSpc>
              <a:spcBef>
                <a:spcPts val="0"/>
              </a:spcBef>
              <a:spcAft>
                <a:spcPts val="0"/>
              </a:spcAft>
              <a:buSzPts val="1800"/>
              <a:buChar char="■"/>
              <a:defRPr sz="1800"/>
            </a:lvl3pPr>
            <a:lvl4pPr marL="1828800" lvl="3" indent="-342900">
              <a:lnSpc>
                <a:spcPct val="90000"/>
              </a:lnSpc>
              <a:spcBef>
                <a:spcPts val="0"/>
              </a:spcBef>
              <a:spcAft>
                <a:spcPts val="0"/>
              </a:spcAft>
              <a:buSzPts val="1800"/>
              <a:buChar char="●"/>
              <a:defRPr sz="1800"/>
            </a:lvl4pPr>
            <a:lvl5pPr marL="2286000" lvl="4" indent="-342900">
              <a:lnSpc>
                <a:spcPct val="90000"/>
              </a:lnSpc>
              <a:spcBef>
                <a:spcPts val="0"/>
              </a:spcBef>
              <a:spcAft>
                <a:spcPts val="0"/>
              </a:spcAft>
              <a:buSzPts val="1800"/>
              <a:buChar char="○"/>
              <a:defRPr sz="1800"/>
            </a:lvl5pPr>
            <a:lvl6pPr marL="2743200" lvl="5" indent="-342900">
              <a:lnSpc>
                <a:spcPct val="90000"/>
              </a:lnSpc>
              <a:spcBef>
                <a:spcPts val="0"/>
              </a:spcBef>
              <a:spcAft>
                <a:spcPts val="0"/>
              </a:spcAft>
              <a:buSzPts val="1800"/>
              <a:buChar char="■"/>
              <a:defRPr/>
            </a:lvl6pPr>
            <a:lvl7pPr marL="3200400" lvl="6" indent="-342900">
              <a:lnSpc>
                <a:spcPct val="90000"/>
              </a:lnSpc>
              <a:spcBef>
                <a:spcPts val="0"/>
              </a:spcBef>
              <a:spcAft>
                <a:spcPts val="0"/>
              </a:spcAft>
              <a:buSzPts val="1800"/>
              <a:buChar char="●"/>
              <a:defRPr/>
            </a:lvl7pPr>
            <a:lvl8pPr marL="3657600" lvl="7" indent="-342900">
              <a:lnSpc>
                <a:spcPct val="90000"/>
              </a:lnSpc>
              <a:spcBef>
                <a:spcPts val="0"/>
              </a:spcBef>
              <a:spcAft>
                <a:spcPts val="0"/>
              </a:spcAft>
              <a:buSzPts val="1800"/>
              <a:buChar char="○"/>
              <a:defRPr/>
            </a:lvl8pPr>
            <a:lvl9pPr marL="4114800" lvl="8" indent="-342900">
              <a:lnSpc>
                <a:spcPct val="90000"/>
              </a:lnSpc>
              <a:spcBef>
                <a:spcPts val="0"/>
              </a:spcBef>
              <a:spcAft>
                <a:spcPts val="0"/>
              </a:spcAft>
              <a:buSzPts val="1800"/>
              <a:buChar char="■"/>
              <a:defRPr/>
            </a:lvl9pPr>
          </a:lstStyle>
          <a:p>
            <a:endParaRPr/>
          </a:p>
        </p:txBody>
      </p:sp>
      <p:sp>
        <p:nvSpPr>
          <p:cNvPr id="1286" name="Google Shape;1286;p114"/>
          <p:cNvSpPr txBox="1">
            <a:spLocks noGrp="1"/>
          </p:cNvSpPr>
          <p:nvPr>
            <p:ph type="title" idx="22"/>
          </p:nvPr>
        </p:nvSpPr>
        <p:spPr>
          <a:xfrm>
            <a:off x="9827539" y="5557482"/>
            <a:ext cx="3346200" cy="399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87" name="Google Shape;1287;p114"/>
          <p:cNvSpPr txBox="1">
            <a:spLocks noGrp="1"/>
          </p:cNvSpPr>
          <p:nvPr>
            <p:ph type="body" idx="23"/>
          </p:nvPr>
        </p:nvSpPr>
        <p:spPr>
          <a:xfrm>
            <a:off x="9827539" y="5990349"/>
            <a:ext cx="3346200" cy="1000500"/>
          </a:xfrm>
          <a:prstGeom prst="rect">
            <a:avLst/>
          </a:prstGeom>
        </p:spPr>
        <p:txBody>
          <a:bodyPr spcFirstLastPara="1" wrap="square" lIns="0" tIns="0" rIns="0" bIns="91425" anchor="t" anchorCtr="0">
            <a:noAutofit/>
          </a:bodyPr>
          <a:lstStyle>
            <a:lvl1pPr marL="457200" lvl="0" indent="-342900">
              <a:lnSpc>
                <a:spcPct val="90000"/>
              </a:lnSpc>
              <a:spcBef>
                <a:spcPts val="0"/>
              </a:spcBef>
              <a:spcAft>
                <a:spcPts val="0"/>
              </a:spcAft>
              <a:buSzPts val="1800"/>
              <a:buChar char="●"/>
              <a:defRPr sz="1800"/>
            </a:lvl1pPr>
            <a:lvl2pPr marL="914400" lvl="1" indent="-342900">
              <a:lnSpc>
                <a:spcPct val="90000"/>
              </a:lnSpc>
              <a:spcBef>
                <a:spcPts val="0"/>
              </a:spcBef>
              <a:spcAft>
                <a:spcPts val="0"/>
              </a:spcAft>
              <a:buSzPts val="1800"/>
              <a:buChar char="○"/>
              <a:defRPr sz="1800"/>
            </a:lvl2pPr>
            <a:lvl3pPr marL="1371600" lvl="2" indent="-342900">
              <a:lnSpc>
                <a:spcPct val="90000"/>
              </a:lnSpc>
              <a:spcBef>
                <a:spcPts val="0"/>
              </a:spcBef>
              <a:spcAft>
                <a:spcPts val="0"/>
              </a:spcAft>
              <a:buSzPts val="1800"/>
              <a:buChar char="■"/>
              <a:defRPr sz="1800"/>
            </a:lvl3pPr>
            <a:lvl4pPr marL="1828800" lvl="3" indent="-342900">
              <a:lnSpc>
                <a:spcPct val="90000"/>
              </a:lnSpc>
              <a:spcBef>
                <a:spcPts val="0"/>
              </a:spcBef>
              <a:spcAft>
                <a:spcPts val="0"/>
              </a:spcAft>
              <a:buSzPts val="1800"/>
              <a:buChar char="●"/>
              <a:defRPr sz="1800"/>
            </a:lvl4pPr>
            <a:lvl5pPr marL="2286000" lvl="4" indent="-342900">
              <a:lnSpc>
                <a:spcPct val="90000"/>
              </a:lnSpc>
              <a:spcBef>
                <a:spcPts val="0"/>
              </a:spcBef>
              <a:spcAft>
                <a:spcPts val="0"/>
              </a:spcAft>
              <a:buSzPts val="1800"/>
              <a:buChar char="○"/>
              <a:defRPr sz="1800"/>
            </a:lvl5pPr>
            <a:lvl6pPr marL="2743200" lvl="5" indent="-342900">
              <a:lnSpc>
                <a:spcPct val="90000"/>
              </a:lnSpc>
              <a:spcBef>
                <a:spcPts val="0"/>
              </a:spcBef>
              <a:spcAft>
                <a:spcPts val="0"/>
              </a:spcAft>
              <a:buSzPts val="1800"/>
              <a:buChar char="■"/>
              <a:defRPr/>
            </a:lvl6pPr>
            <a:lvl7pPr marL="3200400" lvl="6" indent="-342900">
              <a:lnSpc>
                <a:spcPct val="90000"/>
              </a:lnSpc>
              <a:spcBef>
                <a:spcPts val="0"/>
              </a:spcBef>
              <a:spcAft>
                <a:spcPts val="0"/>
              </a:spcAft>
              <a:buSzPts val="1800"/>
              <a:buChar char="●"/>
              <a:defRPr/>
            </a:lvl7pPr>
            <a:lvl8pPr marL="3657600" lvl="7" indent="-342900">
              <a:lnSpc>
                <a:spcPct val="90000"/>
              </a:lnSpc>
              <a:spcBef>
                <a:spcPts val="0"/>
              </a:spcBef>
              <a:spcAft>
                <a:spcPts val="0"/>
              </a:spcAft>
              <a:buSzPts val="1800"/>
              <a:buChar char="○"/>
              <a:defRPr/>
            </a:lvl8pPr>
            <a:lvl9pPr marL="4114800" lvl="8" indent="-342900">
              <a:lnSpc>
                <a:spcPct val="90000"/>
              </a:lnSpc>
              <a:spcBef>
                <a:spcPts val="0"/>
              </a:spcBef>
              <a:spcAft>
                <a:spcPts val="0"/>
              </a:spcAft>
              <a:buSzPts val="1800"/>
              <a:buChar char="■"/>
              <a:defRPr/>
            </a:lvl9pPr>
          </a:lstStyle>
          <a:p>
            <a:endParaRPr/>
          </a:p>
        </p:txBody>
      </p:sp>
      <p:sp>
        <p:nvSpPr>
          <p:cNvPr id="1288" name="Google Shape;1288;p114"/>
          <p:cNvSpPr txBox="1">
            <a:spLocks noGrp="1"/>
          </p:cNvSpPr>
          <p:nvPr>
            <p:ph type="title" idx="24"/>
          </p:nvPr>
        </p:nvSpPr>
        <p:spPr>
          <a:xfrm>
            <a:off x="13678017" y="5557482"/>
            <a:ext cx="3346200" cy="399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89" name="Google Shape;1289;p114"/>
          <p:cNvSpPr txBox="1">
            <a:spLocks noGrp="1"/>
          </p:cNvSpPr>
          <p:nvPr>
            <p:ph type="body" idx="25"/>
          </p:nvPr>
        </p:nvSpPr>
        <p:spPr>
          <a:xfrm>
            <a:off x="13678014" y="5990349"/>
            <a:ext cx="3346200" cy="1000500"/>
          </a:xfrm>
          <a:prstGeom prst="rect">
            <a:avLst/>
          </a:prstGeom>
        </p:spPr>
        <p:txBody>
          <a:bodyPr spcFirstLastPara="1" wrap="square" lIns="0" tIns="0" rIns="0" bIns="91425" anchor="t" anchorCtr="0">
            <a:noAutofit/>
          </a:bodyPr>
          <a:lstStyle>
            <a:lvl1pPr marL="457200" lvl="0" indent="-342900">
              <a:lnSpc>
                <a:spcPct val="90000"/>
              </a:lnSpc>
              <a:spcBef>
                <a:spcPts val="0"/>
              </a:spcBef>
              <a:spcAft>
                <a:spcPts val="0"/>
              </a:spcAft>
              <a:buSzPts val="1800"/>
              <a:buChar char="●"/>
              <a:defRPr sz="1800"/>
            </a:lvl1pPr>
            <a:lvl2pPr marL="914400" lvl="1" indent="-342900">
              <a:lnSpc>
                <a:spcPct val="90000"/>
              </a:lnSpc>
              <a:spcBef>
                <a:spcPts val="0"/>
              </a:spcBef>
              <a:spcAft>
                <a:spcPts val="0"/>
              </a:spcAft>
              <a:buSzPts val="1800"/>
              <a:buChar char="○"/>
              <a:defRPr sz="1800"/>
            </a:lvl2pPr>
            <a:lvl3pPr marL="1371600" lvl="2" indent="-342900">
              <a:lnSpc>
                <a:spcPct val="90000"/>
              </a:lnSpc>
              <a:spcBef>
                <a:spcPts val="0"/>
              </a:spcBef>
              <a:spcAft>
                <a:spcPts val="0"/>
              </a:spcAft>
              <a:buSzPts val="1800"/>
              <a:buChar char="■"/>
              <a:defRPr sz="1800"/>
            </a:lvl3pPr>
            <a:lvl4pPr marL="1828800" lvl="3" indent="-342900">
              <a:lnSpc>
                <a:spcPct val="90000"/>
              </a:lnSpc>
              <a:spcBef>
                <a:spcPts val="0"/>
              </a:spcBef>
              <a:spcAft>
                <a:spcPts val="0"/>
              </a:spcAft>
              <a:buSzPts val="1800"/>
              <a:buChar char="●"/>
              <a:defRPr sz="1800"/>
            </a:lvl4pPr>
            <a:lvl5pPr marL="2286000" lvl="4" indent="-342900">
              <a:lnSpc>
                <a:spcPct val="90000"/>
              </a:lnSpc>
              <a:spcBef>
                <a:spcPts val="0"/>
              </a:spcBef>
              <a:spcAft>
                <a:spcPts val="0"/>
              </a:spcAft>
              <a:buSzPts val="1800"/>
              <a:buChar char="○"/>
              <a:defRPr sz="1800"/>
            </a:lvl5pPr>
            <a:lvl6pPr marL="2743200" lvl="5" indent="-342900">
              <a:lnSpc>
                <a:spcPct val="90000"/>
              </a:lnSpc>
              <a:spcBef>
                <a:spcPts val="0"/>
              </a:spcBef>
              <a:spcAft>
                <a:spcPts val="0"/>
              </a:spcAft>
              <a:buSzPts val="1800"/>
              <a:buChar char="■"/>
              <a:defRPr/>
            </a:lvl6pPr>
            <a:lvl7pPr marL="3200400" lvl="6" indent="-342900">
              <a:lnSpc>
                <a:spcPct val="90000"/>
              </a:lnSpc>
              <a:spcBef>
                <a:spcPts val="0"/>
              </a:spcBef>
              <a:spcAft>
                <a:spcPts val="0"/>
              </a:spcAft>
              <a:buSzPts val="1800"/>
              <a:buChar char="●"/>
              <a:defRPr/>
            </a:lvl7pPr>
            <a:lvl8pPr marL="3657600" lvl="7" indent="-342900">
              <a:lnSpc>
                <a:spcPct val="90000"/>
              </a:lnSpc>
              <a:spcBef>
                <a:spcPts val="0"/>
              </a:spcBef>
              <a:spcAft>
                <a:spcPts val="0"/>
              </a:spcAft>
              <a:buSzPts val="1800"/>
              <a:buChar char="○"/>
              <a:defRPr/>
            </a:lvl8pPr>
            <a:lvl9pPr marL="4114800" lvl="8" indent="-342900">
              <a:lnSpc>
                <a:spcPct val="90000"/>
              </a:lnSpc>
              <a:spcBef>
                <a:spcPts val="0"/>
              </a:spcBef>
              <a:spcAft>
                <a:spcPts val="0"/>
              </a:spcAft>
              <a:buSzPts val="1800"/>
              <a:buChar char="■"/>
              <a:defRPr/>
            </a:lvl9pPr>
          </a:lstStyle>
          <a:p>
            <a:endParaRPr/>
          </a:p>
        </p:txBody>
      </p:sp>
      <p:sp>
        <p:nvSpPr>
          <p:cNvPr id="1290" name="Google Shape;1290;p114"/>
          <p:cNvSpPr txBox="1">
            <a:spLocks noGrp="1"/>
          </p:cNvSpPr>
          <p:nvPr>
            <p:ph type="title" idx="26"/>
          </p:nvPr>
        </p:nvSpPr>
        <p:spPr>
          <a:xfrm>
            <a:off x="9827539" y="7395857"/>
            <a:ext cx="3346200" cy="399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91" name="Google Shape;1291;p114"/>
          <p:cNvSpPr txBox="1">
            <a:spLocks noGrp="1"/>
          </p:cNvSpPr>
          <p:nvPr>
            <p:ph type="body" idx="27"/>
          </p:nvPr>
        </p:nvSpPr>
        <p:spPr>
          <a:xfrm>
            <a:off x="9827539" y="7828724"/>
            <a:ext cx="3346200" cy="1000500"/>
          </a:xfrm>
          <a:prstGeom prst="rect">
            <a:avLst/>
          </a:prstGeom>
        </p:spPr>
        <p:txBody>
          <a:bodyPr spcFirstLastPara="1" wrap="square" lIns="0" tIns="0" rIns="0" bIns="91425" anchor="t" anchorCtr="0">
            <a:noAutofit/>
          </a:bodyPr>
          <a:lstStyle>
            <a:lvl1pPr marL="457200" lvl="0" indent="-342900">
              <a:lnSpc>
                <a:spcPct val="90000"/>
              </a:lnSpc>
              <a:spcBef>
                <a:spcPts val="0"/>
              </a:spcBef>
              <a:spcAft>
                <a:spcPts val="0"/>
              </a:spcAft>
              <a:buSzPts val="1800"/>
              <a:buChar char="●"/>
              <a:defRPr sz="1800"/>
            </a:lvl1pPr>
            <a:lvl2pPr marL="914400" lvl="1" indent="-342900">
              <a:lnSpc>
                <a:spcPct val="90000"/>
              </a:lnSpc>
              <a:spcBef>
                <a:spcPts val="0"/>
              </a:spcBef>
              <a:spcAft>
                <a:spcPts val="0"/>
              </a:spcAft>
              <a:buSzPts val="1800"/>
              <a:buChar char="○"/>
              <a:defRPr sz="1800"/>
            </a:lvl2pPr>
            <a:lvl3pPr marL="1371600" lvl="2" indent="-342900">
              <a:lnSpc>
                <a:spcPct val="90000"/>
              </a:lnSpc>
              <a:spcBef>
                <a:spcPts val="0"/>
              </a:spcBef>
              <a:spcAft>
                <a:spcPts val="0"/>
              </a:spcAft>
              <a:buSzPts val="1800"/>
              <a:buChar char="■"/>
              <a:defRPr sz="1800"/>
            </a:lvl3pPr>
            <a:lvl4pPr marL="1828800" lvl="3" indent="-342900">
              <a:lnSpc>
                <a:spcPct val="90000"/>
              </a:lnSpc>
              <a:spcBef>
                <a:spcPts val="0"/>
              </a:spcBef>
              <a:spcAft>
                <a:spcPts val="0"/>
              </a:spcAft>
              <a:buSzPts val="1800"/>
              <a:buChar char="●"/>
              <a:defRPr sz="1800"/>
            </a:lvl4pPr>
            <a:lvl5pPr marL="2286000" lvl="4" indent="-342900">
              <a:lnSpc>
                <a:spcPct val="90000"/>
              </a:lnSpc>
              <a:spcBef>
                <a:spcPts val="0"/>
              </a:spcBef>
              <a:spcAft>
                <a:spcPts val="0"/>
              </a:spcAft>
              <a:buSzPts val="1800"/>
              <a:buChar char="○"/>
              <a:defRPr sz="1800"/>
            </a:lvl5pPr>
            <a:lvl6pPr marL="2743200" lvl="5" indent="-342900">
              <a:lnSpc>
                <a:spcPct val="90000"/>
              </a:lnSpc>
              <a:spcBef>
                <a:spcPts val="0"/>
              </a:spcBef>
              <a:spcAft>
                <a:spcPts val="0"/>
              </a:spcAft>
              <a:buSzPts val="1800"/>
              <a:buChar char="■"/>
              <a:defRPr/>
            </a:lvl6pPr>
            <a:lvl7pPr marL="3200400" lvl="6" indent="-342900">
              <a:lnSpc>
                <a:spcPct val="90000"/>
              </a:lnSpc>
              <a:spcBef>
                <a:spcPts val="0"/>
              </a:spcBef>
              <a:spcAft>
                <a:spcPts val="0"/>
              </a:spcAft>
              <a:buSzPts val="1800"/>
              <a:buChar char="●"/>
              <a:defRPr/>
            </a:lvl7pPr>
            <a:lvl8pPr marL="3657600" lvl="7" indent="-342900">
              <a:lnSpc>
                <a:spcPct val="90000"/>
              </a:lnSpc>
              <a:spcBef>
                <a:spcPts val="0"/>
              </a:spcBef>
              <a:spcAft>
                <a:spcPts val="0"/>
              </a:spcAft>
              <a:buSzPts val="1800"/>
              <a:buChar char="○"/>
              <a:defRPr/>
            </a:lvl8pPr>
            <a:lvl9pPr marL="4114800" lvl="8" indent="-342900">
              <a:lnSpc>
                <a:spcPct val="90000"/>
              </a:lnSpc>
              <a:spcBef>
                <a:spcPts val="0"/>
              </a:spcBef>
              <a:spcAft>
                <a:spcPts val="0"/>
              </a:spcAft>
              <a:buSzPts val="1800"/>
              <a:buChar char="■"/>
              <a:defRPr/>
            </a:lvl9pPr>
          </a:lstStyle>
          <a:p>
            <a:endParaRPr/>
          </a:p>
        </p:txBody>
      </p:sp>
      <p:sp>
        <p:nvSpPr>
          <p:cNvPr id="1292" name="Google Shape;1292;p114"/>
          <p:cNvSpPr txBox="1">
            <a:spLocks noGrp="1"/>
          </p:cNvSpPr>
          <p:nvPr>
            <p:ph type="title" idx="28"/>
          </p:nvPr>
        </p:nvSpPr>
        <p:spPr>
          <a:xfrm>
            <a:off x="13678017" y="7395857"/>
            <a:ext cx="3346200" cy="399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2"/>
              </a:buClr>
              <a:buSzPts val="2200"/>
              <a:buNone/>
              <a:defRPr sz="2200">
                <a:solidFill>
                  <a:schemeClr val="dk2"/>
                </a:solidFill>
              </a:defRPr>
            </a:lvl1pPr>
            <a:lvl2pPr lvl="1">
              <a:lnSpc>
                <a:spcPct val="90000"/>
              </a:lnSpc>
              <a:spcBef>
                <a:spcPts val="0"/>
              </a:spcBef>
              <a:spcAft>
                <a:spcPts val="0"/>
              </a:spcAft>
              <a:buClr>
                <a:schemeClr val="dk2"/>
              </a:buClr>
              <a:buSzPts val="2200"/>
              <a:buNone/>
              <a:defRPr sz="2200">
                <a:solidFill>
                  <a:schemeClr val="dk2"/>
                </a:solidFill>
              </a:defRPr>
            </a:lvl2pPr>
            <a:lvl3pPr lvl="2">
              <a:lnSpc>
                <a:spcPct val="90000"/>
              </a:lnSpc>
              <a:spcBef>
                <a:spcPts val="0"/>
              </a:spcBef>
              <a:spcAft>
                <a:spcPts val="0"/>
              </a:spcAft>
              <a:buClr>
                <a:schemeClr val="dk2"/>
              </a:buClr>
              <a:buSzPts val="2200"/>
              <a:buNone/>
              <a:defRPr sz="2200">
                <a:solidFill>
                  <a:schemeClr val="dk2"/>
                </a:solidFill>
              </a:defRPr>
            </a:lvl3pPr>
            <a:lvl4pPr lvl="3">
              <a:lnSpc>
                <a:spcPct val="90000"/>
              </a:lnSpc>
              <a:spcBef>
                <a:spcPts val="0"/>
              </a:spcBef>
              <a:spcAft>
                <a:spcPts val="0"/>
              </a:spcAft>
              <a:buClr>
                <a:schemeClr val="dk2"/>
              </a:buClr>
              <a:buSzPts val="2200"/>
              <a:buNone/>
              <a:defRPr sz="2200">
                <a:solidFill>
                  <a:schemeClr val="dk2"/>
                </a:solidFill>
              </a:defRPr>
            </a:lvl4pPr>
            <a:lvl5pPr lvl="4">
              <a:lnSpc>
                <a:spcPct val="90000"/>
              </a:lnSpc>
              <a:spcBef>
                <a:spcPts val="0"/>
              </a:spcBef>
              <a:spcAft>
                <a:spcPts val="0"/>
              </a:spcAft>
              <a:buClr>
                <a:schemeClr val="dk2"/>
              </a:buClr>
              <a:buSzPts val="2200"/>
              <a:buNone/>
              <a:defRPr sz="2200">
                <a:solidFill>
                  <a:schemeClr val="dk2"/>
                </a:solidFill>
              </a:defRPr>
            </a:lvl5pPr>
            <a:lvl6pPr lvl="5">
              <a:lnSpc>
                <a:spcPct val="90000"/>
              </a:lnSpc>
              <a:spcBef>
                <a:spcPts val="0"/>
              </a:spcBef>
              <a:spcAft>
                <a:spcPts val="0"/>
              </a:spcAft>
              <a:buClr>
                <a:schemeClr val="dk2"/>
              </a:buClr>
              <a:buSzPts val="2200"/>
              <a:buNone/>
              <a:defRPr sz="2200">
                <a:solidFill>
                  <a:schemeClr val="dk2"/>
                </a:solidFill>
              </a:defRPr>
            </a:lvl6pPr>
            <a:lvl7pPr lvl="6">
              <a:lnSpc>
                <a:spcPct val="90000"/>
              </a:lnSpc>
              <a:spcBef>
                <a:spcPts val="0"/>
              </a:spcBef>
              <a:spcAft>
                <a:spcPts val="0"/>
              </a:spcAft>
              <a:buClr>
                <a:schemeClr val="dk2"/>
              </a:buClr>
              <a:buSzPts val="2200"/>
              <a:buNone/>
              <a:defRPr sz="2200">
                <a:solidFill>
                  <a:schemeClr val="dk2"/>
                </a:solidFill>
              </a:defRPr>
            </a:lvl7pPr>
            <a:lvl8pPr lvl="7">
              <a:lnSpc>
                <a:spcPct val="90000"/>
              </a:lnSpc>
              <a:spcBef>
                <a:spcPts val="0"/>
              </a:spcBef>
              <a:spcAft>
                <a:spcPts val="0"/>
              </a:spcAft>
              <a:buClr>
                <a:schemeClr val="dk2"/>
              </a:buClr>
              <a:buSzPts val="2200"/>
              <a:buNone/>
              <a:defRPr sz="2200">
                <a:solidFill>
                  <a:schemeClr val="dk2"/>
                </a:solidFill>
              </a:defRPr>
            </a:lvl8pPr>
            <a:lvl9pPr lvl="8">
              <a:lnSpc>
                <a:spcPct val="90000"/>
              </a:lnSpc>
              <a:spcBef>
                <a:spcPts val="0"/>
              </a:spcBef>
              <a:spcAft>
                <a:spcPts val="0"/>
              </a:spcAft>
              <a:buClr>
                <a:schemeClr val="dk2"/>
              </a:buClr>
              <a:buSzPts val="2200"/>
              <a:buNone/>
              <a:defRPr sz="2200">
                <a:solidFill>
                  <a:schemeClr val="dk2"/>
                </a:solidFill>
              </a:defRPr>
            </a:lvl9pPr>
          </a:lstStyle>
          <a:p>
            <a:endParaRPr/>
          </a:p>
        </p:txBody>
      </p:sp>
      <p:sp>
        <p:nvSpPr>
          <p:cNvPr id="1293" name="Google Shape;1293;p114"/>
          <p:cNvSpPr txBox="1">
            <a:spLocks noGrp="1"/>
          </p:cNvSpPr>
          <p:nvPr>
            <p:ph type="body" idx="29"/>
          </p:nvPr>
        </p:nvSpPr>
        <p:spPr>
          <a:xfrm>
            <a:off x="13678014" y="7828724"/>
            <a:ext cx="3346200" cy="1000500"/>
          </a:xfrm>
          <a:prstGeom prst="rect">
            <a:avLst/>
          </a:prstGeom>
        </p:spPr>
        <p:txBody>
          <a:bodyPr spcFirstLastPara="1" wrap="square" lIns="0" tIns="0" rIns="0" bIns="91425" anchor="t" anchorCtr="0">
            <a:noAutofit/>
          </a:bodyPr>
          <a:lstStyle>
            <a:lvl1pPr marL="457200" lvl="0" indent="-342900">
              <a:lnSpc>
                <a:spcPct val="90000"/>
              </a:lnSpc>
              <a:spcBef>
                <a:spcPts val="0"/>
              </a:spcBef>
              <a:spcAft>
                <a:spcPts val="0"/>
              </a:spcAft>
              <a:buSzPts val="1800"/>
              <a:buChar char="●"/>
              <a:defRPr sz="1800"/>
            </a:lvl1pPr>
            <a:lvl2pPr marL="914400" lvl="1" indent="-342900">
              <a:lnSpc>
                <a:spcPct val="90000"/>
              </a:lnSpc>
              <a:spcBef>
                <a:spcPts val="0"/>
              </a:spcBef>
              <a:spcAft>
                <a:spcPts val="0"/>
              </a:spcAft>
              <a:buSzPts val="1800"/>
              <a:buChar char="○"/>
              <a:defRPr sz="1800"/>
            </a:lvl2pPr>
            <a:lvl3pPr marL="1371600" lvl="2" indent="-342900">
              <a:lnSpc>
                <a:spcPct val="90000"/>
              </a:lnSpc>
              <a:spcBef>
                <a:spcPts val="0"/>
              </a:spcBef>
              <a:spcAft>
                <a:spcPts val="0"/>
              </a:spcAft>
              <a:buSzPts val="1800"/>
              <a:buChar char="■"/>
              <a:defRPr sz="1800"/>
            </a:lvl3pPr>
            <a:lvl4pPr marL="1828800" lvl="3" indent="-342900">
              <a:lnSpc>
                <a:spcPct val="90000"/>
              </a:lnSpc>
              <a:spcBef>
                <a:spcPts val="0"/>
              </a:spcBef>
              <a:spcAft>
                <a:spcPts val="0"/>
              </a:spcAft>
              <a:buSzPts val="1800"/>
              <a:buChar char="●"/>
              <a:defRPr sz="1800"/>
            </a:lvl4pPr>
            <a:lvl5pPr marL="2286000" lvl="4" indent="-342900">
              <a:lnSpc>
                <a:spcPct val="90000"/>
              </a:lnSpc>
              <a:spcBef>
                <a:spcPts val="0"/>
              </a:spcBef>
              <a:spcAft>
                <a:spcPts val="0"/>
              </a:spcAft>
              <a:buSzPts val="1800"/>
              <a:buChar char="○"/>
              <a:defRPr sz="1800"/>
            </a:lvl5pPr>
            <a:lvl6pPr marL="2743200" lvl="5" indent="-342900">
              <a:lnSpc>
                <a:spcPct val="90000"/>
              </a:lnSpc>
              <a:spcBef>
                <a:spcPts val="0"/>
              </a:spcBef>
              <a:spcAft>
                <a:spcPts val="0"/>
              </a:spcAft>
              <a:buSzPts val="1800"/>
              <a:buChar char="■"/>
              <a:defRPr/>
            </a:lvl6pPr>
            <a:lvl7pPr marL="3200400" lvl="6" indent="-342900">
              <a:lnSpc>
                <a:spcPct val="90000"/>
              </a:lnSpc>
              <a:spcBef>
                <a:spcPts val="0"/>
              </a:spcBef>
              <a:spcAft>
                <a:spcPts val="0"/>
              </a:spcAft>
              <a:buSzPts val="1800"/>
              <a:buChar char="●"/>
              <a:defRPr/>
            </a:lvl7pPr>
            <a:lvl8pPr marL="3657600" lvl="7" indent="-342900">
              <a:lnSpc>
                <a:spcPct val="90000"/>
              </a:lnSpc>
              <a:spcBef>
                <a:spcPts val="0"/>
              </a:spcBef>
              <a:spcAft>
                <a:spcPts val="0"/>
              </a:spcAft>
              <a:buSzPts val="1800"/>
              <a:buChar char="○"/>
              <a:defRPr/>
            </a:lvl8pPr>
            <a:lvl9pPr marL="4114800" lvl="8" indent="-342900">
              <a:lnSpc>
                <a:spcPct val="90000"/>
              </a:lnSpc>
              <a:spcBef>
                <a:spcPts val="0"/>
              </a:spcBef>
              <a:spcAft>
                <a:spcPts val="0"/>
              </a:spcAft>
              <a:buSzPts val="1800"/>
              <a:buChar char="■"/>
              <a:defRPr/>
            </a:lvl9pPr>
          </a:lstStyle>
          <a:p>
            <a:endParaRPr/>
          </a:p>
        </p:txBody>
      </p:sp>
      <p:pic>
        <p:nvPicPr>
          <p:cNvPr id="1294" name="Google Shape;1294;p114" title="Informatica.png"/>
          <p:cNvPicPr preferRelativeResize="0"/>
          <p:nvPr/>
        </p:nvPicPr>
        <p:blipFill rotWithShape="1">
          <a:blip r:embed="rId4">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able - Action Items - White">
  <p:cSld name="TITLE_1_1_1_1_1_1_4_1_1">
    <p:bg>
      <p:bgPr>
        <a:solidFill>
          <a:schemeClr val="lt1"/>
        </a:solidFill>
        <a:effectLst/>
      </p:bgPr>
    </p:bg>
    <p:spTree>
      <p:nvGrpSpPr>
        <p:cNvPr id="1" name="Shape 1295"/>
        <p:cNvGrpSpPr/>
        <p:nvPr/>
      </p:nvGrpSpPr>
      <p:grpSpPr>
        <a:xfrm>
          <a:off x="0" y="0"/>
          <a:ext cx="0" cy="0"/>
          <a:chOff x="0" y="0"/>
          <a:chExt cx="0" cy="0"/>
        </a:xfrm>
      </p:grpSpPr>
      <p:sp>
        <p:nvSpPr>
          <p:cNvPr id="1296" name="Google Shape;1296;p115"/>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297" name="Google Shape;1297;p115"/>
          <p:cNvSpPr txBox="1">
            <a:spLocks noGrp="1"/>
          </p:cNvSpPr>
          <p:nvPr>
            <p:ph type="body" idx="1"/>
          </p:nvPr>
        </p:nvSpPr>
        <p:spPr>
          <a:xfrm>
            <a:off x="857250" y="9610725"/>
            <a:ext cx="16573500" cy="428700"/>
          </a:xfrm>
          <a:prstGeom prst="rect">
            <a:avLst/>
          </a:prstGeom>
          <a:ln>
            <a:noFill/>
          </a:ln>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1298" name="Google Shape;1298;p115"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able - Action Items - Blue">
  <p:cSld name="TITLE_1_1_1_1_1_1_4_1_2">
    <p:bg>
      <p:bgPr>
        <a:solidFill>
          <a:srgbClr val="CFE9FE"/>
        </a:solidFill>
        <a:effectLst/>
      </p:bgPr>
    </p:bg>
    <p:spTree>
      <p:nvGrpSpPr>
        <p:cNvPr id="1" name="Shape 1299"/>
        <p:cNvGrpSpPr/>
        <p:nvPr/>
      </p:nvGrpSpPr>
      <p:grpSpPr>
        <a:xfrm>
          <a:off x="0" y="0"/>
          <a:ext cx="0" cy="0"/>
          <a:chOff x="0" y="0"/>
          <a:chExt cx="0" cy="0"/>
        </a:xfrm>
      </p:grpSpPr>
      <p:sp>
        <p:nvSpPr>
          <p:cNvPr id="1300" name="Google Shape;1300;p116"/>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301" name="Google Shape;1301;p116"/>
          <p:cNvSpPr txBox="1">
            <a:spLocks noGrp="1"/>
          </p:cNvSpPr>
          <p:nvPr>
            <p:ph type="body" idx="1"/>
          </p:nvPr>
        </p:nvSpPr>
        <p:spPr>
          <a:xfrm>
            <a:off x="857250" y="9610725"/>
            <a:ext cx="16573500" cy="428700"/>
          </a:xfrm>
          <a:prstGeom prst="rect">
            <a:avLst/>
          </a:prstGeom>
          <a:ln>
            <a:noFill/>
          </a:ln>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1302" name="Google Shape;1302;p116"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able - Action Items - Blue 1">
  <p:cSld name="TITLE_1_1_1_1_1_1_4_1_2_1">
    <p:bg>
      <p:bgPr>
        <a:solidFill>
          <a:srgbClr val="CFE9FE"/>
        </a:solidFill>
        <a:effectLst/>
      </p:bgPr>
    </p:bg>
    <p:spTree>
      <p:nvGrpSpPr>
        <p:cNvPr id="1" name="Shape 1303"/>
        <p:cNvGrpSpPr/>
        <p:nvPr/>
      </p:nvGrpSpPr>
      <p:grpSpPr>
        <a:xfrm>
          <a:off x="0" y="0"/>
          <a:ext cx="0" cy="0"/>
          <a:chOff x="0" y="0"/>
          <a:chExt cx="0" cy="0"/>
        </a:xfrm>
      </p:grpSpPr>
      <p:sp>
        <p:nvSpPr>
          <p:cNvPr id="1304" name="Google Shape;1304;p117"/>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305" name="Google Shape;1305;p117"/>
          <p:cNvSpPr txBox="1">
            <a:spLocks noGrp="1"/>
          </p:cNvSpPr>
          <p:nvPr>
            <p:ph type="body" idx="1"/>
          </p:nvPr>
        </p:nvSpPr>
        <p:spPr>
          <a:xfrm>
            <a:off x="857250" y="9610725"/>
            <a:ext cx="16573500" cy="428700"/>
          </a:xfrm>
          <a:prstGeom prst="rect">
            <a:avLst/>
          </a:prstGeom>
          <a:ln>
            <a:noFill/>
          </a:ln>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1306" name="Google Shape;1306;p117"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alendar - 5 days - A">
  <p:cSld name="TITLE_1_1_1_1_1_1_1_1_1_1_1_1_1_1_1_1_1_1_1_1_1_2_4">
    <p:bg>
      <p:bgPr>
        <a:solidFill>
          <a:srgbClr val="CFE9FE"/>
        </a:solidFill>
        <a:effectLst/>
      </p:bgPr>
    </p:bg>
    <p:spTree>
      <p:nvGrpSpPr>
        <p:cNvPr id="1" name="Shape 1307"/>
        <p:cNvGrpSpPr/>
        <p:nvPr/>
      </p:nvGrpSpPr>
      <p:grpSpPr>
        <a:xfrm>
          <a:off x="0" y="0"/>
          <a:ext cx="0" cy="0"/>
          <a:chOff x="0" y="0"/>
          <a:chExt cx="0" cy="0"/>
        </a:xfrm>
      </p:grpSpPr>
      <p:sp>
        <p:nvSpPr>
          <p:cNvPr id="1308" name="Google Shape;1308;p118"/>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309" name="Google Shape;1309;p118"/>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1310" name="Google Shape;1310;p118"/>
          <p:cNvSpPr txBox="1">
            <a:spLocks noGrp="1"/>
          </p:cNvSpPr>
          <p:nvPr>
            <p:ph type="body" idx="2"/>
          </p:nvPr>
        </p:nvSpPr>
        <p:spPr>
          <a:xfrm>
            <a:off x="857250" y="9610725"/>
            <a:ext cx="16573500" cy="428700"/>
          </a:xfrm>
          <a:prstGeom prst="rect">
            <a:avLst/>
          </a:prstGeom>
          <a:ln>
            <a:noFill/>
          </a:ln>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1311" name="Google Shape;1311;p118"/>
          <p:cNvSpPr/>
          <p:nvPr/>
        </p:nvSpPr>
        <p:spPr>
          <a:xfrm>
            <a:off x="857250" y="2562375"/>
            <a:ext cx="3075900" cy="5886900"/>
          </a:xfrm>
          <a:prstGeom prst="roundRect">
            <a:avLst>
              <a:gd name="adj" fmla="val 845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1312" name="Google Shape;1312;p118"/>
          <p:cNvSpPr/>
          <p:nvPr/>
        </p:nvSpPr>
        <p:spPr>
          <a:xfrm>
            <a:off x="4249875" y="2562375"/>
            <a:ext cx="3075900" cy="5886900"/>
          </a:xfrm>
          <a:prstGeom prst="roundRect">
            <a:avLst>
              <a:gd name="adj" fmla="val 845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1313" name="Google Shape;1313;p118"/>
          <p:cNvSpPr/>
          <p:nvPr/>
        </p:nvSpPr>
        <p:spPr>
          <a:xfrm>
            <a:off x="7642500" y="2562375"/>
            <a:ext cx="3075900" cy="5886900"/>
          </a:xfrm>
          <a:prstGeom prst="roundRect">
            <a:avLst>
              <a:gd name="adj" fmla="val 845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1314" name="Google Shape;1314;p118"/>
          <p:cNvSpPr/>
          <p:nvPr/>
        </p:nvSpPr>
        <p:spPr>
          <a:xfrm>
            <a:off x="11035126" y="2562375"/>
            <a:ext cx="3075900" cy="5886900"/>
          </a:xfrm>
          <a:prstGeom prst="roundRect">
            <a:avLst>
              <a:gd name="adj" fmla="val 845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1315" name="Google Shape;1315;p118"/>
          <p:cNvSpPr/>
          <p:nvPr/>
        </p:nvSpPr>
        <p:spPr>
          <a:xfrm>
            <a:off x="14427751" y="2562375"/>
            <a:ext cx="3075900" cy="5886900"/>
          </a:xfrm>
          <a:prstGeom prst="roundRect">
            <a:avLst>
              <a:gd name="adj" fmla="val 845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1316" name="Google Shape;1316;p118"/>
          <p:cNvSpPr/>
          <p:nvPr/>
        </p:nvSpPr>
        <p:spPr>
          <a:xfrm>
            <a:off x="1014076" y="2717093"/>
            <a:ext cx="2762100" cy="983700"/>
          </a:xfrm>
          <a:prstGeom prst="roundRect">
            <a:avLst>
              <a:gd name="adj" fmla="val 16337"/>
            </a:avLst>
          </a:prstGeom>
          <a:solidFill>
            <a:schemeClr val="dk2"/>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1317" name="Google Shape;1317;p118"/>
          <p:cNvSpPr txBox="1"/>
          <p:nvPr/>
        </p:nvSpPr>
        <p:spPr>
          <a:xfrm>
            <a:off x="1207467" y="2831091"/>
            <a:ext cx="2375100" cy="428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a:solidFill>
                  <a:schemeClr val="lt1"/>
                </a:solidFill>
                <a:latin typeface="Avant Garde Demi SFDC"/>
                <a:ea typeface="Avant Garde Demi SFDC"/>
                <a:cs typeface="Avant Garde Demi SFDC"/>
                <a:sym typeface="Avant Garde Demi SFDC"/>
              </a:rPr>
              <a:t>Monday</a:t>
            </a:r>
            <a:endParaRPr sz="2000">
              <a:solidFill>
                <a:schemeClr val="lt1"/>
              </a:solidFill>
              <a:latin typeface="Avant Garde Demi SFDC"/>
              <a:ea typeface="Avant Garde Demi SFDC"/>
              <a:cs typeface="Avant Garde Demi SFDC"/>
              <a:sym typeface="Avant Garde Demi SFDC"/>
            </a:endParaRPr>
          </a:p>
        </p:txBody>
      </p:sp>
      <p:sp>
        <p:nvSpPr>
          <p:cNvPr id="1318" name="Google Shape;1318;p118"/>
          <p:cNvSpPr/>
          <p:nvPr/>
        </p:nvSpPr>
        <p:spPr>
          <a:xfrm>
            <a:off x="4406794" y="2717093"/>
            <a:ext cx="2762100" cy="983700"/>
          </a:xfrm>
          <a:prstGeom prst="roundRect">
            <a:avLst>
              <a:gd name="adj" fmla="val 16337"/>
            </a:avLst>
          </a:prstGeom>
          <a:solidFill>
            <a:schemeClr val="dk2"/>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1319" name="Google Shape;1319;p118"/>
          <p:cNvSpPr txBox="1"/>
          <p:nvPr/>
        </p:nvSpPr>
        <p:spPr>
          <a:xfrm>
            <a:off x="4600185" y="2831091"/>
            <a:ext cx="2375100" cy="428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a:solidFill>
                  <a:schemeClr val="lt1"/>
                </a:solidFill>
                <a:latin typeface="Avant Garde Demi SFDC"/>
                <a:ea typeface="Avant Garde Demi SFDC"/>
                <a:cs typeface="Avant Garde Demi SFDC"/>
                <a:sym typeface="Avant Garde Demi SFDC"/>
              </a:rPr>
              <a:t>Tuesday</a:t>
            </a:r>
            <a:endParaRPr sz="2000">
              <a:solidFill>
                <a:schemeClr val="lt1"/>
              </a:solidFill>
              <a:latin typeface="Avant Garde Demi SFDC"/>
              <a:ea typeface="Avant Garde Demi SFDC"/>
              <a:cs typeface="Avant Garde Demi SFDC"/>
              <a:sym typeface="Avant Garde Demi SFDC"/>
            </a:endParaRPr>
          </a:p>
        </p:txBody>
      </p:sp>
      <p:sp>
        <p:nvSpPr>
          <p:cNvPr id="1320" name="Google Shape;1320;p118"/>
          <p:cNvSpPr/>
          <p:nvPr/>
        </p:nvSpPr>
        <p:spPr>
          <a:xfrm>
            <a:off x="7799422" y="2717093"/>
            <a:ext cx="2762100" cy="983700"/>
          </a:xfrm>
          <a:prstGeom prst="roundRect">
            <a:avLst>
              <a:gd name="adj" fmla="val 16337"/>
            </a:avLst>
          </a:prstGeom>
          <a:solidFill>
            <a:schemeClr val="dk2"/>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1321" name="Google Shape;1321;p118"/>
          <p:cNvSpPr txBox="1"/>
          <p:nvPr/>
        </p:nvSpPr>
        <p:spPr>
          <a:xfrm>
            <a:off x="7992813" y="2831091"/>
            <a:ext cx="2375100" cy="428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a:solidFill>
                  <a:schemeClr val="lt1"/>
                </a:solidFill>
                <a:latin typeface="Avant Garde Demi SFDC"/>
                <a:ea typeface="Avant Garde Demi SFDC"/>
                <a:cs typeface="Avant Garde Demi SFDC"/>
                <a:sym typeface="Avant Garde Demi SFDC"/>
              </a:rPr>
              <a:t>Wednesday</a:t>
            </a:r>
            <a:endParaRPr sz="2000">
              <a:solidFill>
                <a:schemeClr val="lt1"/>
              </a:solidFill>
              <a:latin typeface="Avant Garde Demi SFDC"/>
              <a:ea typeface="Avant Garde Demi SFDC"/>
              <a:cs typeface="Avant Garde Demi SFDC"/>
              <a:sym typeface="Avant Garde Demi SFDC"/>
            </a:endParaRPr>
          </a:p>
        </p:txBody>
      </p:sp>
      <p:sp>
        <p:nvSpPr>
          <p:cNvPr id="1322" name="Google Shape;1322;p118"/>
          <p:cNvSpPr/>
          <p:nvPr/>
        </p:nvSpPr>
        <p:spPr>
          <a:xfrm>
            <a:off x="11192050" y="2717093"/>
            <a:ext cx="2762100" cy="983700"/>
          </a:xfrm>
          <a:prstGeom prst="roundRect">
            <a:avLst>
              <a:gd name="adj" fmla="val 16337"/>
            </a:avLst>
          </a:prstGeom>
          <a:solidFill>
            <a:schemeClr val="dk2"/>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1323" name="Google Shape;1323;p118"/>
          <p:cNvSpPr txBox="1"/>
          <p:nvPr/>
        </p:nvSpPr>
        <p:spPr>
          <a:xfrm>
            <a:off x="11385441" y="2831091"/>
            <a:ext cx="2375100" cy="428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a:solidFill>
                  <a:schemeClr val="lt1"/>
                </a:solidFill>
                <a:latin typeface="Avant Garde Demi SFDC"/>
                <a:ea typeface="Avant Garde Demi SFDC"/>
                <a:cs typeface="Avant Garde Demi SFDC"/>
                <a:sym typeface="Avant Garde Demi SFDC"/>
              </a:rPr>
              <a:t>Thursday</a:t>
            </a:r>
            <a:endParaRPr sz="2000">
              <a:solidFill>
                <a:schemeClr val="lt1"/>
              </a:solidFill>
              <a:latin typeface="Avant Garde Demi SFDC"/>
              <a:ea typeface="Avant Garde Demi SFDC"/>
              <a:cs typeface="Avant Garde Demi SFDC"/>
              <a:sym typeface="Avant Garde Demi SFDC"/>
            </a:endParaRPr>
          </a:p>
        </p:txBody>
      </p:sp>
      <p:sp>
        <p:nvSpPr>
          <p:cNvPr id="1324" name="Google Shape;1324;p118"/>
          <p:cNvSpPr/>
          <p:nvPr/>
        </p:nvSpPr>
        <p:spPr>
          <a:xfrm>
            <a:off x="14584677" y="2717093"/>
            <a:ext cx="2762100" cy="983700"/>
          </a:xfrm>
          <a:prstGeom prst="roundRect">
            <a:avLst>
              <a:gd name="adj" fmla="val 16337"/>
            </a:avLst>
          </a:prstGeom>
          <a:solidFill>
            <a:schemeClr val="dk2"/>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1325" name="Google Shape;1325;p118"/>
          <p:cNvSpPr txBox="1"/>
          <p:nvPr/>
        </p:nvSpPr>
        <p:spPr>
          <a:xfrm>
            <a:off x="14778069" y="2831091"/>
            <a:ext cx="2375100" cy="428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a:solidFill>
                  <a:schemeClr val="lt1"/>
                </a:solidFill>
                <a:latin typeface="Avant Garde Demi SFDC"/>
                <a:ea typeface="Avant Garde Demi SFDC"/>
                <a:cs typeface="Avant Garde Demi SFDC"/>
                <a:sym typeface="Avant Garde Demi SFDC"/>
              </a:rPr>
              <a:t>Friday</a:t>
            </a:r>
            <a:endParaRPr sz="2000">
              <a:solidFill>
                <a:schemeClr val="lt1"/>
              </a:solidFill>
              <a:latin typeface="Avant Garde Demi SFDC"/>
              <a:ea typeface="Avant Garde Demi SFDC"/>
              <a:cs typeface="Avant Garde Demi SFDC"/>
              <a:sym typeface="Avant Garde Demi SFDC"/>
            </a:endParaRPr>
          </a:p>
        </p:txBody>
      </p:sp>
      <p:sp>
        <p:nvSpPr>
          <p:cNvPr id="1326" name="Google Shape;1326;p118"/>
          <p:cNvSpPr txBox="1">
            <a:spLocks noGrp="1"/>
          </p:cNvSpPr>
          <p:nvPr>
            <p:ph type="title" idx="3"/>
          </p:nvPr>
        </p:nvSpPr>
        <p:spPr>
          <a:xfrm>
            <a:off x="1207650" y="3237324"/>
            <a:ext cx="2375100" cy="3255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000"/>
              <a:buFont typeface="Salesforce Sans"/>
              <a:buNone/>
              <a:defRPr sz="2000">
                <a:solidFill>
                  <a:schemeClr val="lt1"/>
                </a:solidFill>
                <a:latin typeface="Salesforce Sans"/>
                <a:ea typeface="Salesforce Sans"/>
                <a:cs typeface="Salesforce Sans"/>
                <a:sym typeface="Salesforce Sans"/>
              </a:defRPr>
            </a:lvl1pPr>
            <a:lvl2pPr lvl="1">
              <a:spcBef>
                <a:spcPts val="0"/>
              </a:spcBef>
              <a:spcAft>
                <a:spcPts val="0"/>
              </a:spcAft>
              <a:buSzPts val="2000"/>
              <a:buFont typeface="Salesforce Sans"/>
              <a:buNone/>
              <a:defRPr sz="2000">
                <a:latin typeface="Salesforce Sans"/>
                <a:ea typeface="Salesforce Sans"/>
                <a:cs typeface="Salesforce Sans"/>
                <a:sym typeface="Salesforce Sans"/>
              </a:defRPr>
            </a:lvl2pPr>
            <a:lvl3pPr lvl="2">
              <a:spcBef>
                <a:spcPts val="0"/>
              </a:spcBef>
              <a:spcAft>
                <a:spcPts val="0"/>
              </a:spcAft>
              <a:buSzPts val="2000"/>
              <a:buFont typeface="Salesforce Sans"/>
              <a:buNone/>
              <a:defRPr sz="2000">
                <a:latin typeface="Salesforce Sans"/>
                <a:ea typeface="Salesforce Sans"/>
                <a:cs typeface="Salesforce Sans"/>
                <a:sym typeface="Salesforce Sans"/>
              </a:defRPr>
            </a:lvl3pPr>
            <a:lvl4pPr lvl="3">
              <a:spcBef>
                <a:spcPts val="0"/>
              </a:spcBef>
              <a:spcAft>
                <a:spcPts val="0"/>
              </a:spcAft>
              <a:buSzPts val="2000"/>
              <a:buFont typeface="Salesforce Sans"/>
              <a:buNone/>
              <a:defRPr sz="2000">
                <a:latin typeface="Salesforce Sans"/>
                <a:ea typeface="Salesforce Sans"/>
                <a:cs typeface="Salesforce Sans"/>
                <a:sym typeface="Salesforce Sans"/>
              </a:defRPr>
            </a:lvl4pPr>
            <a:lvl5pPr lvl="4">
              <a:spcBef>
                <a:spcPts val="0"/>
              </a:spcBef>
              <a:spcAft>
                <a:spcPts val="0"/>
              </a:spcAft>
              <a:buSzPts val="2000"/>
              <a:buFont typeface="Salesforce Sans"/>
              <a:buNone/>
              <a:defRPr sz="2000">
                <a:latin typeface="Salesforce Sans"/>
                <a:ea typeface="Salesforce Sans"/>
                <a:cs typeface="Salesforce Sans"/>
                <a:sym typeface="Salesforce Sans"/>
              </a:defRPr>
            </a:lvl5pPr>
            <a:lvl6pPr lvl="5">
              <a:spcBef>
                <a:spcPts val="0"/>
              </a:spcBef>
              <a:spcAft>
                <a:spcPts val="0"/>
              </a:spcAft>
              <a:buSzPts val="2000"/>
              <a:buFont typeface="Salesforce Sans"/>
              <a:buNone/>
              <a:defRPr sz="2000">
                <a:latin typeface="Salesforce Sans"/>
                <a:ea typeface="Salesforce Sans"/>
                <a:cs typeface="Salesforce Sans"/>
                <a:sym typeface="Salesforce Sans"/>
              </a:defRPr>
            </a:lvl6pPr>
            <a:lvl7pPr lvl="6">
              <a:spcBef>
                <a:spcPts val="0"/>
              </a:spcBef>
              <a:spcAft>
                <a:spcPts val="0"/>
              </a:spcAft>
              <a:buSzPts val="2000"/>
              <a:buFont typeface="Salesforce Sans"/>
              <a:buNone/>
              <a:defRPr sz="2000">
                <a:latin typeface="Salesforce Sans"/>
                <a:ea typeface="Salesforce Sans"/>
                <a:cs typeface="Salesforce Sans"/>
                <a:sym typeface="Salesforce Sans"/>
              </a:defRPr>
            </a:lvl7pPr>
            <a:lvl8pPr lvl="7">
              <a:spcBef>
                <a:spcPts val="0"/>
              </a:spcBef>
              <a:spcAft>
                <a:spcPts val="0"/>
              </a:spcAft>
              <a:buSzPts val="2000"/>
              <a:buFont typeface="Salesforce Sans"/>
              <a:buNone/>
              <a:defRPr sz="2000">
                <a:latin typeface="Salesforce Sans"/>
                <a:ea typeface="Salesforce Sans"/>
                <a:cs typeface="Salesforce Sans"/>
                <a:sym typeface="Salesforce Sans"/>
              </a:defRPr>
            </a:lvl8pPr>
            <a:lvl9pPr lvl="8">
              <a:spcBef>
                <a:spcPts val="0"/>
              </a:spcBef>
              <a:spcAft>
                <a:spcPts val="0"/>
              </a:spcAft>
              <a:buSzPts val="2000"/>
              <a:buFont typeface="Salesforce Sans"/>
              <a:buNone/>
              <a:defRPr sz="2000">
                <a:latin typeface="Salesforce Sans"/>
                <a:ea typeface="Salesforce Sans"/>
                <a:cs typeface="Salesforce Sans"/>
                <a:sym typeface="Salesforce Sans"/>
              </a:defRPr>
            </a:lvl9pPr>
          </a:lstStyle>
          <a:p>
            <a:endParaRPr/>
          </a:p>
        </p:txBody>
      </p:sp>
      <p:sp>
        <p:nvSpPr>
          <p:cNvPr id="1327" name="Google Shape;1327;p118"/>
          <p:cNvSpPr txBox="1">
            <a:spLocks noGrp="1"/>
          </p:cNvSpPr>
          <p:nvPr>
            <p:ph type="title" idx="4"/>
          </p:nvPr>
        </p:nvSpPr>
        <p:spPr>
          <a:xfrm>
            <a:off x="4600275" y="3237324"/>
            <a:ext cx="2375100" cy="3255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000"/>
              <a:buFont typeface="Salesforce Sans"/>
              <a:buNone/>
              <a:defRPr sz="2000">
                <a:solidFill>
                  <a:schemeClr val="lt1"/>
                </a:solidFill>
                <a:latin typeface="Salesforce Sans"/>
                <a:ea typeface="Salesforce Sans"/>
                <a:cs typeface="Salesforce Sans"/>
                <a:sym typeface="Salesforce Sans"/>
              </a:defRPr>
            </a:lvl1pPr>
            <a:lvl2pPr lvl="1">
              <a:spcBef>
                <a:spcPts val="0"/>
              </a:spcBef>
              <a:spcAft>
                <a:spcPts val="0"/>
              </a:spcAft>
              <a:buSzPts val="2000"/>
              <a:buFont typeface="Salesforce Sans"/>
              <a:buNone/>
              <a:defRPr sz="2000">
                <a:latin typeface="Salesforce Sans"/>
                <a:ea typeface="Salesforce Sans"/>
                <a:cs typeface="Salesforce Sans"/>
                <a:sym typeface="Salesforce Sans"/>
              </a:defRPr>
            </a:lvl2pPr>
            <a:lvl3pPr lvl="2">
              <a:spcBef>
                <a:spcPts val="0"/>
              </a:spcBef>
              <a:spcAft>
                <a:spcPts val="0"/>
              </a:spcAft>
              <a:buSzPts val="2000"/>
              <a:buFont typeface="Salesforce Sans"/>
              <a:buNone/>
              <a:defRPr sz="2000">
                <a:latin typeface="Salesforce Sans"/>
                <a:ea typeface="Salesforce Sans"/>
                <a:cs typeface="Salesforce Sans"/>
                <a:sym typeface="Salesforce Sans"/>
              </a:defRPr>
            </a:lvl3pPr>
            <a:lvl4pPr lvl="3">
              <a:spcBef>
                <a:spcPts val="0"/>
              </a:spcBef>
              <a:spcAft>
                <a:spcPts val="0"/>
              </a:spcAft>
              <a:buSzPts val="2000"/>
              <a:buFont typeface="Salesforce Sans"/>
              <a:buNone/>
              <a:defRPr sz="2000">
                <a:latin typeface="Salesforce Sans"/>
                <a:ea typeface="Salesforce Sans"/>
                <a:cs typeface="Salesforce Sans"/>
                <a:sym typeface="Salesforce Sans"/>
              </a:defRPr>
            </a:lvl4pPr>
            <a:lvl5pPr lvl="4">
              <a:spcBef>
                <a:spcPts val="0"/>
              </a:spcBef>
              <a:spcAft>
                <a:spcPts val="0"/>
              </a:spcAft>
              <a:buSzPts val="2000"/>
              <a:buFont typeface="Salesforce Sans"/>
              <a:buNone/>
              <a:defRPr sz="2000">
                <a:latin typeface="Salesforce Sans"/>
                <a:ea typeface="Salesforce Sans"/>
                <a:cs typeface="Salesforce Sans"/>
                <a:sym typeface="Salesforce Sans"/>
              </a:defRPr>
            </a:lvl5pPr>
            <a:lvl6pPr lvl="5">
              <a:spcBef>
                <a:spcPts val="0"/>
              </a:spcBef>
              <a:spcAft>
                <a:spcPts val="0"/>
              </a:spcAft>
              <a:buSzPts val="2000"/>
              <a:buFont typeface="Salesforce Sans"/>
              <a:buNone/>
              <a:defRPr sz="2000">
                <a:latin typeface="Salesforce Sans"/>
                <a:ea typeface="Salesforce Sans"/>
                <a:cs typeface="Salesforce Sans"/>
                <a:sym typeface="Salesforce Sans"/>
              </a:defRPr>
            </a:lvl6pPr>
            <a:lvl7pPr lvl="6">
              <a:spcBef>
                <a:spcPts val="0"/>
              </a:spcBef>
              <a:spcAft>
                <a:spcPts val="0"/>
              </a:spcAft>
              <a:buSzPts val="2000"/>
              <a:buFont typeface="Salesforce Sans"/>
              <a:buNone/>
              <a:defRPr sz="2000">
                <a:latin typeface="Salesforce Sans"/>
                <a:ea typeface="Salesforce Sans"/>
                <a:cs typeface="Salesforce Sans"/>
                <a:sym typeface="Salesforce Sans"/>
              </a:defRPr>
            </a:lvl7pPr>
            <a:lvl8pPr lvl="7">
              <a:spcBef>
                <a:spcPts val="0"/>
              </a:spcBef>
              <a:spcAft>
                <a:spcPts val="0"/>
              </a:spcAft>
              <a:buSzPts val="2000"/>
              <a:buFont typeface="Salesforce Sans"/>
              <a:buNone/>
              <a:defRPr sz="2000">
                <a:latin typeface="Salesforce Sans"/>
                <a:ea typeface="Salesforce Sans"/>
                <a:cs typeface="Salesforce Sans"/>
                <a:sym typeface="Salesforce Sans"/>
              </a:defRPr>
            </a:lvl8pPr>
            <a:lvl9pPr lvl="8">
              <a:spcBef>
                <a:spcPts val="0"/>
              </a:spcBef>
              <a:spcAft>
                <a:spcPts val="0"/>
              </a:spcAft>
              <a:buSzPts val="2000"/>
              <a:buFont typeface="Salesforce Sans"/>
              <a:buNone/>
              <a:defRPr sz="2000">
                <a:latin typeface="Salesforce Sans"/>
                <a:ea typeface="Salesforce Sans"/>
                <a:cs typeface="Salesforce Sans"/>
                <a:sym typeface="Salesforce Sans"/>
              </a:defRPr>
            </a:lvl9pPr>
          </a:lstStyle>
          <a:p>
            <a:endParaRPr/>
          </a:p>
        </p:txBody>
      </p:sp>
      <p:sp>
        <p:nvSpPr>
          <p:cNvPr id="1328" name="Google Shape;1328;p118"/>
          <p:cNvSpPr txBox="1">
            <a:spLocks noGrp="1"/>
          </p:cNvSpPr>
          <p:nvPr>
            <p:ph type="title" idx="5"/>
          </p:nvPr>
        </p:nvSpPr>
        <p:spPr>
          <a:xfrm>
            <a:off x="7992900" y="3237324"/>
            <a:ext cx="2375100" cy="3255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000"/>
              <a:buFont typeface="Salesforce Sans"/>
              <a:buNone/>
              <a:defRPr sz="2000">
                <a:solidFill>
                  <a:schemeClr val="lt1"/>
                </a:solidFill>
                <a:latin typeface="Salesforce Sans"/>
                <a:ea typeface="Salesforce Sans"/>
                <a:cs typeface="Salesforce Sans"/>
                <a:sym typeface="Salesforce Sans"/>
              </a:defRPr>
            </a:lvl1pPr>
            <a:lvl2pPr lvl="1">
              <a:spcBef>
                <a:spcPts val="0"/>
              </a:spcBef>
              <a:spcAft>
                <a:spcPts val="0"/>
              </a:spcAft>
              <a:buSzPts val="2000"/>
              <a:buFont typeface="Salesforce Sans"/>
              <a:buNone/>
              <a:defRPr sz="2000">
                <a:latin typeface="Salesforce Sans"/>
                <a:ea typeface="Salesforce Sans"/>
                <a:cs typeface="Salesforce Sans"/>
                <a:sym typeface="Salesforce Sans"/>
              </a:defRPr>
            </a:lvl2pPr>
            <a:lvl3pPr lvl="2">
              <a:spcBef>
                <a:spcPts val="0"/>
              </a:spcBef>
              <a:spcAft>
                <a:spcPts val="0"/>
              </a:spcAft>
              <a:buSzPts val="2000"/>
              <a:buFont typeface="Salesforce Sans"/>
              <a:buNone/>
              <a:defRPr sz="2000">
                <a:latin typeface="Salesforce Sans"/>
                <a:ea typeface="Salesforce Sans"/>
                <a:cs typeface="Salesforce Sans"/>
                <a:sym typeface="Salesforce Sans"/>
              </a:defRPr>
            </a:lvl3pPr>
            <a:lvl4pPr lvl="3">
              <a:spcBef>
                <a:spcPts val="0"/>
              </a:spcBef>
              <a:spcAft>
                <a:spcPts val="0"/>
              </a:spcAft>
              <a:buSzPts val="2000"/>
              <a:buFont typeface="Salesforce Sans"/>
              <a:buNone/>
              <a:defRPr sz="2000">
                <a:latin typeface="Salesforce Sans"/>
                <a:ea typeface="Salesforce Sans"/>
                <a:cs typeface="Salesforce Sans"/>
                <a:sym typeface="Salesforce Sans"/>
              </a:defRPr>
            </a:lvl4pPr>
            <a:lvl5pPr lvl="4">
              <a:spcBef>
                <a:spcPts val="0"/>
              </a:spcBef>
              <a:spcAft>
                <a:spcPts val="0"/>
              </a:spcAft>
              <a:buSzPts val="2000"/>
              <a:buFont typeface="Salesforce Sans"/>
              <a:buNone/>
              <a:defRPr sz="2000">
                <a:latin typeface="Salesforce Sans"/>
                <a:ea typeface="Salesforce Sans"/>
                <a:cs typeface="Salesforce Sans"/>
                <a:sym typeface="Salesforce Sans"/>
              </a:defRPr>
            </a:lvl5pPr>
            <a:lvl6pPr lvl="5">
              <a:spcBef>
                <a:spcPts val="0"/>
              </a:spcBef>
              <a:spcAft>
                <a:spcPts val="0"/>
              </a:spcAft>
              <a:buSzPts val="2000"/>
              <a:buFont typeface="Salesforce Sans"/>
              <a:buNone/>
              <a:defRPr sz="2000">
                <a:latin typeface="Salesforce Sans"/>
                <a:ea typeface="Salesforce Sans"/>
                <a:cs typeface="Salesforce Sans"/>
                <a:sym typeface="Salesforce Sans"/>
              </a:defRPr>
            </a:lvl6pPr>
            <a:lvl7pPr lvl="6">
              <a:spcBef>
                <a:spcPts val="0"/>
              </a:spcBef>
              <a:spcAft>
                <a:spcPts val="0"/>
              </a:spcAft>
              <a:buSzPts val="2000"/>
              <a:buFont typeface="Salesforce Sans"/>
              <a:buNone/>
              <a:defRPr sz="2000">
                <a:latin typeface="Salesforce Sans"/>
                <a:ea typeface="Salesforce Sans"/>
                <a:cs typeface="Salesforce Sans"/>
                <a:sym typeface="Salesforce Sans"/>
              </a:defRPr>
            </a:lvl7pPr>
            <a:lvl8pPr lvl="7">
              <a:spcBef>
                <a:spcPts val="0"/>
              </a:spcBef>
              <a:spcAft>
                <a:spcPts val="0"/>
              </a:spcAft>
              <a:buSzPts val="2000"/>
              <a:buFont typeface="Salesforce Sans"/>
              <a:buNone/>
              <a:defRPr sz="2000">
                <a:latin typeface="Salesforce Sans"/>
                <a:ea typeface="Salesforce Sans"/>
                <a:cs typeface="Salesforce Sans"/>
                <a:sym typeface="Salesforce Sans"/>
              </a:defRPr>
            </a:lvl8pPr>
            <a:lvl9pPr lvl="8">
              <a:spcBef>
                <a:spcPts val="0"/>
              </a:spcBef>
              <a:spcAft>
                <a:spcPts val="0"/>
              </a:spcAft>
              <a:buSzPts val="2000"/>
              <a:buFont typeface="Salesforce Sans"/>
              <a:buNone/>
              <a:defRPr sz="2000">
                <a:latin typeface="Salesforce Sans"/>
                <a:ea typeface="Salesforce Sans"/>
                <a:cs typeface="Salesforce Sans"/>
                <a:sym typeface="Salesforce Sans"/>
              </a:defRPr>
            </a:lvl9pPr>
          </a:lstStyle>
          <a:p>
            <a:endParaRPr/>
          </a:p>
        </p:txBody>
      </p:sp>
      <p:sp>
        <p:nvSpPr>
          <p:cNvPr id="1329" name="Google Shape;1329;p118"/>
          <p:cNvSpPr txBox="1">
            <a:spLocks noGrp="1"/>
          </p:cNvSpPr>
          <p:nvPr>
            <p:ph type="title" idx="6"/>
          </p:nvPr>
        </p:nvSpPr>
        <p:spPr>
          <a:xfrm>
            <a:off x="11385525" y="3237324"/>
            <a:ext cx="2375100" cy="3255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000"/>
              <a:buFont typeface="Salesforce Sans"/>
              <a:buNone/>
              <a:defRPr sz="2000">
                <a:solidFill>
                  <a:schemeClr val="lt1"/>
                </a:solidFill>
                <a:latin typeface="Salesforce Sans"/>
                <a:ea typeface="Salesforce Sans"/>
                <a:cs typeface="Salesforce Sans"/>
                <a:sym typeface="Salesforce Sans"/>
              </a:defRPr>
            </a:lvl1pPr>
            <a:lvl2pPr lvl="1">
              <a:spcBef>
                <a:spcPts val="0"/>
              </a:spcBef>
              <a:spcAft>
                <a:spcPts val="0"/>
              </a:spcAft>
              <a:buSzPts val="2000"/>
              <a:buFont typeface="Salesforce Sans"/>
              <a:buNone/>
              <a:defRPr sz="2000">
                <a:latin typeface="Salesforce Sans"/>
                <a:ea typeface="Salesforce Sans"/>
                <a:cs typeface="Salesforce Sans"/>
                <a:sym typeface="Salesforce Sans"/>
              </a:defRPr>
            </a:lvl2pPr>
            <a:lvl3pPr lvl="2">
              <a:spcBef>
                <a:spcPts val="0"/>
              </a:spcBef>
              <a:spcAft>
                <a:spcPts val="0"/>
              </a:spcAft>
              <a:buSzPts val="2000"/>
              <a:buFont typeface="Salesforce Sans"/>
              <a:buNone/>
              <a:defRPr sz="2000">
                <a:latin typeface="Salesforce Sans"/>
                <a:ea typeface="Salesforce Sans"/>
                <a:cs typeface="Salesforce Sans"/>
                <a:sym typeface="Salesforce Sans"/>
              </a:defRPr>
            </a:lvl3pPr>
            <a:lvl4pPr lvl="3">
              <a:spcBef>
                <a:spcPts val="0"/>
              </a:spcBef>
              <a:spcAft>
                <a:spcPts val="0"/>
              </a:spcAft>
              <a:buSzPts val="2000"/>
              <a:buFont typeface="Salesforce Sans"/>
              <a:buNone/>
              <a:defRPr sz="2000">
                <a:latin typeface="Salesforce Sans"/>
                <a:ea typeface="Salesforce Sans"/>
                <a:cs typeface="Salesforce Sans"/>
                <a:sym typeface="Salesforce Sans"/>
              </a:defRPr>
            </a:lvl4pPr>
            <a:lvl5pPr lvl="4">
              <a:spcBef>
                <a:spcPts val="0"/>
              </a:spcBef>
              <a:spcAft>
                <a:spcPts val="0"/>
              </a:spcAft>
              <a:buSzPts val="2000"/>
              <a:buFont typeface="Salesforce Sans"/>
              <a:buNone/>
              <a:defRPr sz="2000">
                <a:latin typeface="Salesforce Sans"/>
                <a:ea typeface="Salesforce Sans"/>
                <a:cs typeface="Salesforce Sans"/>
                <a:sym typeface="Salesforce Sans"/>
              </a:defRPr>
            </a:lvl5pPr>
            <a:lvl6pPr lvl="5">
              <a:spcBef>
                <a:spcPts val="0"/>
              </a:spcBef>
              <a:spcAft>
                <a:spcPts val="0"/>
              </a:spcAft>
              <a:buSzPts val="2000"/>
              <a:buFont typeface="Salesforce Sans"/>
              <a:buNone/>
              <a:defRPr sz="2000">
                <a:latin typeface="Salesforce Sans"/>
                <a:ea typeface="Salesforce Sans"/>
                <a:cs typeface="Salesforce Sans"/>
                <a:sym typeface="Salesforce Sans"/>
              </a:defRPr>
            </a:lvl6pPr>
            <a:lvl7pPr lvl="6">
              <a:spcBef>
                <a:spcPts val="0"/>
              </a:spcBef>
              <a:spcAft>
                <a:spcPts val="0"/>
              </a:spcAft>
              <a:buSzPts val="2000"/>
              <a:buFont typeface="Salesforce Sans"/>
              <a:buNone/>
              <a:defRPr sz="2000">
                <a:latin typeface="Salesforce Sans"/>
                <a:ea typeface="Salesforce Sans"/>
                <a:cs typeface="Salesforce Sans"/>
                <a:sym typeface="Salesforce Sans"/>
              </a:defRPr>
            </a:lvl7pPr>
            <a:lvl8pPr lvl="7">
              <a:spcBef>
                <a:spcPts val="0"/>
              </a:spcBef>
              <a:spcAft>
                <a:spcPts val="0"/>
              </a:spcAft>
              <a:buSzPts val="2000"/>
              <a:buFont typeface="Salesforce Sans"/>
              <a:buNone/>
              <a:defRPr sz="2000">
                <a:latin typeface="Salesforce Sans"/>
                <a:ea typeface="Salesforce Sans"/>
                <a:cs typeface="Salesforce Sans"/>
                <a:sym typeface="Salesforce Sans"/>
              </a:defRPr>
            </a:lvl8pPr>
            <a:lvl9pPr lvl="8">
              <a:spcBef>
                <a:spcPts val="0"/>
              </a:spcBef>
              <a:spcAft>
                <a:spcPts val="0"/>
              </a:spcAft>
              <a:buSzPts val="2000"/>
              <a:buFont typeface="Salesforce Sans"/>
              <a:buNone/>
              <a:defRPr sz="2000">
                <a:latin typeface="Salesforce Sans"/>
                <a:ea typeface="Salesforce Sans"/>
                <a:cs typeface="Salesforce Sans"/>
                <a:sym typeface="Salesforce Sans"/>
              </a:defRPr>
            </a:lvl9pPr>
          </a:lstStyle>
          <a:p>
            <a:endParaRPr/>
          </a:p>
        </p:txBody>
      </p:sp>
      <p:sp>
        <p:nvSpPr>
          <p:cNvPr id="1330" name="Google Shape;1330;p118"/>
          <p:cNvSpPr txBox="1">
            <a:spLocks noGrp="1"/>
          </p:cNvSpPr>
          <p:nvPr>
            <p:ph type="title" idx="7"/>
          </p:nvPr>
        </p:nvSpPr>
        <p:spPr>
          <a:xfrm>
            <a:off x="14778150" y="3237324"/>
            <a:ext cx="2375100" cy="3255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000"/>
              <a:buFont typeface="Salesforce Sans"/>
              <a:buNone/>
              <a:defRPr sz="2000">
                <a:solidFill>
                  <a:schemeClr val="lt1"/>
                </a:solidFill>
                <a:latin typeface="Salesforce Sans"/>
                <a:ea typeface="Salesforce Sans"/>
                <a:cs typeface="Salesforce Sans"/>
                <a:sym typeface="Salesforce Sans"/>
              </a:defRPr>
            </a:lvl1pPr>
            <a:lvl2pPr lvl="1">
              <a:spcBef>
                <a:spcPts val="0"/>
              </a:spcBef>
              <a:spcAft>
                <a:spcPts val="0"/>
              </a:spcAft>
              <a:buSzPts val="2000"/>
              <a:buFont typeface="Salesforce Sans"/>
              <a:buNone/>
              <a:defRPr sz="2000">
                <a:latin typeface="Salesforce Sans"/>
                <a:ea typeface="Salesforce Sans"/>
                <a:cs typeface="Salesforce Sans"/>
                <a:sym typeface="Salesforce Sans"/>
              </a:defRPr>
            </a:lvl2pPr>
            <a:lvl3pPr lvl="2">
              <a:spcBef>
                <a:spcPts val="0"/>
              </a:spcBef>
              <a:spcAft>
                <a:spcPts val="0"/>
              </a:spcAft>
              <a:buSzPts val="2000"/>
              <a:buFont typeface="Salesforce Sans"/>
              <a:buNone/>
              <a:defRPr sz="2000">
                <a:latin typeface="Salesforce Sans"/>
                <a:ea typeface="Salesforce Sans"/>
                <a:cs typeface="Salesforce Sans"/>
                <a:sym typeface="Salesforce Sans"/>
              </a:defRPr>
            </a:lvl3pPr>
            <a:lvl4pPr lvl="3">
              <a:spcBef>
                <a:spcPts val="0"/>
              </a:spcBef>
              <a:spcAft>
                <a:spcPts val="0"/>
              </a:spcAft>
              <a:buSzPts val="2000"/>
              <a:buFont typeface="Salesforce Sans"/>
              <a:buNone/>
              <a:defRPr sz="2000">
                <a:latin typeface="Salesforce Sans"/>
                <a:ea typeface="Salesforce Sans"/>
                <a:cs typeface="Salesforce Sans"/>
                <a:sym typeface="Salesforce Sans"/>
              </a:defRPr>
            </a:lvl4pPr>
            <a:lvl5pPr lvl="4">
              <a:spcBef>
                <a:spcPts val="0"/>
              </a:spcBef>
              <a:spcAft>
                <a:spcPts val="0"/>
              </a:spcAft>
              <a:buSzPts val="2000"/>
              <a:buFont typeface="Salesforce Sans"/>
              <a:buNone/>
              <a:defRPr sz="2000">
                <a:latin typeface="Salesforce Sans"/>
                <a:ea typeface="Salesforce Sans"/>
                <a:cs typeface="Salesforce Sans"/>
                <a:sym typeface="Salesforce Sans"/>
              </a:defRPr>
            </a:lvl5pPr>
            <a:lvl6pPr lvl="5">
              <a:spcBef>
                <a:spcPts val="0"/>
              </a:spcBef>
              <a:spcAft>
                <a:spcPts val="0"/>
              </a:spcAft>
              <a:buSzPts val="2000"/>
              <a:buFont typeface="Salesforce Sans"/>
              <a:buNone/>
              <a:defRPr sz="2000">
                <a:latin typeface="Salesforce Sans"/>
                <a:ea typeface="Salesforce Sans"/>
                <a:cs typeface="Salesforce Sans"/>
                <a:sym typeface="Salesforce Sans"/>
              </a:defRPr>
            </a:lvl6pPr>
            <a:lvl7pPr lvl="6">
              <a:spcBef>
                <a:spcPts val="0"/>
              </a:spcBef>
              <a:spcAft>
                <a:spcPts val="0"/>
              </a:spcAft>
              <a:buSzPts val="2000"/>
              <a:buFont typeface="Salesforce Sans"/>
              <a:buNone/>
              <a:defRPr sz="2000">
                <a:latin typeface="Salesforce Sans"/>
                <a:ea typeface="Salesforce Sans"/>
                <a:cs typeface="Salesforce Sans"/>
                <a:sym typeface="Salesforce Sans"/>
              </a:defRPr>
            </a:lvl7pPr>
            <a:lvl8pPr lvl="7">
              <a:spcBef>
                <a:spcPts val="0"/>
              </a:spcBef>
              <a:spcAft>
                <a:spcPts val="0"/>
              </a:spcAft>
              <a:buSzPts val="2000"/>
              <a:buFont typeface="Salesforce Sans"/>
              <a:buNone/>
              <a:defRPr sz="2000">
                <a:latin typeface="Salesforce Sans"/>
                <a:ea typeface="Salesforce Sans"/>
                <a:cs typeface="Salesforce Sans"/>
                <a:sym typeface="Salesforce Sans"/>
              </a:defRPr>
            </a:lvl8pPr>
            <a:lvl9pPr lvl="8">
              <a:spcBef>
                <a:spcPts val="0"/>
              </a:spcBef>
              <a:spcAft>
                <a:spcPts val="0"/>
              </a:spcAft>
              <a:buSzPts val="2000"/>
              <a:buFont typeface="Salesforce Sans"/>
              <a:buNone/>
              <a:defRPr sz="2000">
                <a:latin typeface="Salesforce Sans"/>
                <a:ea typeface="Salesforce Sans"/>
                <a:cs typeface="Salesforce Sans"/>
                <a:sym typeface="Salesforce Sans"/>
              </a:defRPr>
            </a:lvl9pPr>
          </a:lstStyle>
          <a:p>
            <a:endParaRPr/>
          </a:p>
        </p:txBody>
      </p:sp>
      <p:pic>
        <p:nvPicPr>
          <p:cNvPr id="1331" name="Google Shape;1331;p118" title="Group 2147231774.png"/>
          <p:cNvPicPr preferRelativeResize="0"/>
          <p:nvPr/>
        </p:nvPicPr>
        <p:blipFill rotWithShape="1">
          <a:blip r:embed="rId2">
            <a:alphaModFix/>
          </a:blip>
          <a:srcRect t="17979" b="17972"/>
          <a:stretch/>
        </p:blipFill>
        <p:spPr>
          <a:xfrm rot="618521">
            <a:off x="17716618" y="8037292"/>
            <a:ext cx="336404" cy="340709"/>
          </a:xfrm>
          <a:prstGeom prst="rect">
            <a:avLst/>
          </a:prstGeom>
          <a:noFill/>
          <a:ln>
            <a:noFill/>
          </a:ln>
        </p:spPr>
      </p:pic>
      <p:pic>
        <p:nvPicPr>
          <p:cNvPr id="1332" name="Google Shape;1332;p118" title="Group 2147231774.png"/>
          <p:cNvPicPr preferRelativeResize="0"/>
          <p:nvPr/>
        </p:nvPicPr>
        <p:blipFill rotWithShape="1">
          <a:blip r:embed="rId2">
            <a:alphaModFix/>
          </a:blip>
          <a:srcRect t="17979" b="17972"/>
          <a:stretch/>
        </p:blipFill>
        <p:spPr>
          <a:xfrm rot="-669028">
            <a:off x="16923044" y="8209249"/>
            <a:ext cx="768236" cy="778064"/>
          </a:xfrm>
          <a:prstGeom prst="rect">
            <a:avLst/>
          </a:prstGeom>
          <a:noFill/>
          <a:ln>
            <a:noFill/>
          </a:ln>
        </p:spPr>
      </p:pic>
      <p:pic>
        <p:nvPicPr>
          <p:cNvPr id="1333" name="Google Shape;1333;p118" title="Group 2147231774.png"/>
          <p:cNvPicPr preferRelativeResize="0"/>
          <p:nvPr/>
        </p:nvPicPr>
        <p:blipFill rotWithShape="1">
          <a:blip r:embed="rId2">
            <a:alphaModFix/>
          </a:blip>
          <a:srcRect t="17979" b="17972"/>
          <a:stretch/>
        </p:blipFill>
        <p:spPr>
          <a:xfrm rot="-1107206">
            <a:off x="292166" y="2423508"/>
            <a:ext cx="485211" cy="491418"/>
          </a:xfrm>
          <a:prstGeom prst="rect">
            <a:avLst/>
          </a:prstGeom>
          <a:noFill/>
          <a:ln>
            <a:noFill/>
          </a:ln>
        </p:spPr>
      </p:pic>
      <p:pic>
        <p:nvPicPr>
          <p:cNvPr id="1334" name="Google Shape;1334;p118" title="Group 2147231774.png"/>
          <p:cNvPicPr preferRelativeResize="0"/>
          <p:nvPr/>
        </p:nvPicPr>
        <p:blipFill rotWithShape="1">
          <a:blip r:embed="rId2">
            <a:alphaModFix/>
          </a:blip>
          <a:srcRect t="17973" b="17973"/>
          <a:stretch/>
        </p:blipFill>
        <p:spPr>
          <a:xfrm rot="450584">
            <a:off x="390984" y="3078575"/>
            <a:ext cx="189095" cy="191530"/>
          </a:xfrm>
          <a:prstGeom prst="rect">
            <a:avLst/>
          </a:prstGeom>
          <a:noFill/>
          <a:ln>
            <a:noFill/>
          </a:ln>
        </p:spPr>
      </p:pic>
      <p:pic>
        <p:nvPicPr>
          <p:cNvPr id="1335" name="Google Shape;1335;p118" title="MuleSoft.png"/>
          <p:cNvPicPr preferRelativeResize="0"/>
          <p:nvPr/>
        </p:nvPicPr>
        <p:blipFill rotWithShape="1">
          <a:blip r:embed="rId3">
            <a:alphaModFix/>
          </a:blip>
          <a:srcRect/>
          <a:stretch/>
        </p:blipFill>
        <p:spPr>
          <a:xfrm>
            <a:off x="16550000" y="705150"/>
            <a:ext cx="953600" cy="95365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of Contents B">
  <p:cSld name="TITLE_1_1_1_1_1_1_1_1_1_1_1_1_1_1_1_1_1_1_1_1_1_1_1_1_1_1_1_1_1_1_1_1_1_1_1_1_1_1_1_1_1_1_1_1_2">
    <p:bg>
      <p:bgPr>
        <a:solidFill>
          <a:srgbClr val="CFE9FE"/>
        </a:solidFill>
        <a:effectLst/>
      </p:bgPr>
    </p:bg>
    <p:spTree>
      <p:nvGrpSpPr>
        <p:cNvPr id="1" name="Shape 1336"/>
        <p:cNvGrpSpPr/>
        <p:nvPr/>
      </p:nvGrpSpPr>
      <p:grpSpPr>
        <a:xfrm>
          <a:off x="0" y="0"/>
          <a:ext cx="0" cy="0"/>
          <a:chOff x="0" y="0"/>
          <a:chExt cx="0" cy="0"/>
        </a:xfrm>
      </p:grpSpPr>
      <p:sp>
        <p:nvSpPr>
          <p:cNvPr id="1337" name="Google Shape;1337;p119"/>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pic>
        <p:nvPicPr>
          <p:cNvPr id="1338" name="Google Shape;1338;p119"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sic - Blue - One line + notes">
  <p:cSld name="TITLE_1_1_1_1_1_1_5">
    <p:bg>
      <p:bgPr>
        <a:solidFill>
          <a:srgbClr val="CFE9FE"/>
        </a:solidFill>
        <a:effectLst/>
      </p:bgPr>
    </p:bg>
    <p:spTree>
      <p:nvGrpSpPr>
        <p:cNvPr id="1" name="Shape 1339"/>
        <p:cNvGrpSpPr/>
        <p:nvPr/>
      </p:nvGrpSpPr>
      <p:grpSpPr>
        <a:xfrm>
          <a:off x="0" y="0"/>
          <a:ext cx="0" cy="0"/>
          <a:chOff x="0" y="0"/>
          <a:chExt cx="0" cy="0"/>
        </a:xfrm>
      </p:grpSpPr>
      <p:sp>
        <p:nvSpPr>
          <p:cNvPr id="1340" name="Google Shape;1340;p120"/>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341" name="Google Shape;1341;p120"/>
          <p:cNvSpPr txBox="1">
            <a:spLocks noGrp="1"/>
          </p:cNvSpPr>
          <p:nvPr>
            <p:ph type="body" idx="1"/>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1342" name="Google Shape;1342;p120"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 Basic - Two line - Blue 1">
  <p:cSld name="TITLE_1_1_1_1_1_1_1_3">
    <p:bg>
      <p:bgPr>
        <a:solidFill>
          <a:srgbClr val="CFE9FE"/>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868680" y="2468880"/>
            <a:ext cx="151425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76" name="Google Shape;76;p13"/>
          <p:cNvSpPr txBox="1">
            <a:spLocks noGrp="1"/>
          </p:cNvSpPr>
          <p:nvPr>
            <p:ph type="title"/>
          </p:nvPr>
        </p:nvSpPr>
        <p:spPr>
          <a:xfrm>
            <a:off x="857250" y="838200"/>
            <a:ext cx="15144900" cy="1495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7" name="Google Shape;77;p13"/>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78" name="Google Shape;78;p13"/>
          <p:cNvSpPr txBox="1">
            <a:spLocks noGrp="1"/>
          </p:cNvSpPr>
          <p:nvPr>
            <p:ph type="body" idx="3"/>
          </p:nvPr>
        </p:nvSpPr>
        <p:spPr>
          <a:xfrm>
            <a:off x="857250" y="3390900"/>
            <a:ext cx="16573500" cy="57435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pic>
        <p:nvPicPr>
          <p:cNvPr id="79" name="Google Shape;79;p13"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 Basic - Two line 1 - White">
  <p:cSld name="TITLE_1_1_1_1_1_1_1_2">
    <p:bg>
      <p:bgPr>
        <a:solidFill>
          <a:schemeClr val="lt1"/>
        </a:solidFill>
        <a:effectLst/>
      </p:bgPr>
    </p:bg>
    <p:spTree>
      <p:nvGrpSpPr>
        <p:cNvPr id="1" name="Shape 80"/>
        <p:cNvGrpSpPr/>
        <p:nvPr/>
      </p:nvGrpSpPr>
      <p:grpSpPr>
        <a:xfrm>
          <a:off x="0" y="0"/>
          <a:ext cx="0" cy="0"/>
          <a:chOff x="0" y="0"/>
          <a:chExt cx="0" cy="0"/>
        </a:xfrm>
      </p:grpSpPr>
      <p:sp>
        <p:nvSpPr>
          <p:cNvPr id="81" name="Google Shape;81;p14"/>
          <p:cNvSpPr txBox="1">
            <a:spLocks noGrp="1"/>
          </p:cNvSpPr>
          <p:nvPr>
            <p:ph type="subTitle" idx="1"/>
          </p:nvPr>
        </p:nvSpPr>
        <p:spPr>
          <a:xfrm>
            <a:off x="868680" y="2468880"/>
            <a:ext cx="151425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82" name="Google Shape;82;p14"/>
          <p:cNvSpPr txBox="1">
            <a:spLocks noGrp="1"/>
          </p:cNvSpPr>
          <p:nvPr>
            <p:ph type="title"/>
          </p:nvPr>
        </p:nvSpPr>
        <p:spPr>
          <a:xfrm>
            <a:off x="857250" y="838200"/>
            <a:ext cx="15144900" cy="1495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83" name="Google Shape;83;p14"/>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84" name="Google Shape;84;p14"/>
          <p:cNvSpPr txBox="1">
            <a:spLocks noGrp="1"/>
          </p:cNvSpPr>
          <p:nvPr>
            <p:ph type="body" idx="3"/>
          </p:nvPr>
        </p:nvSpPr>
        <p:spPr>
          <a:xfrm>
            <a:off x="857250" y="3390900"/>
            <a:ext cx="16573500" cy="57435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pic>
        <p:nvPicPr>
          <p:cNvPr id="85" name="Google Shape;85;p14"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8 Basic - Two line 1 - White 1">
  <p:cSld name="TITLE_1_1_1_1_1_1_1_2_1">
    <p:bg>
      <p:bgPr>
        <a:solidFill>
          <a:schemeClr val="lt1"/>
        </a:solidFill>
        <a:effectLst/>
      </p:bgPr>
    </p:bg>
    <p:spTree>
      <p:nvGrpSpPr>
        <p:cNvPr id="1" name="Shape 86"/>
        <p:cNvGrpSpPr/>
        <p:nvPr/>
      </p:nvGrpSpPr>
      <p:grpSpPr>
        <a:xfrm>
          <a:off x="0" y="0"/>
          <a:ext cx="0" cy="0"/>
          <a:chOff x="0" y="0"/>
          <a:chExt cx="0" cy="0"/>
        </a:xfrm>
      </p:grpSpPr>
      <p:sp>
        <p:nvSpPr>
          <p:cNvPr id="87" name="Google Shape;87;p15"/>
          <p:cNvSpPr txBox="1">
            <a:spLocks noGrp="1"/>
          </p:cNvSpPr>
          <p:nvPr>
            <p:ph type="subTitle" idx="1"/>
          </p:nvPr>
        </p:nvSpPr>
        <p:spPr>
          <a:xfrm>
            <a:off x="868680" y="2468880"/>
            <a:ext cx="151425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88" name="Google Shape;88;p15"/>
          <p:cNvSpPr txBox="1">
            <a:spLocks noGrp="1"/>
          </p:cNvSpPr>
          <p:nvPr>
            <p:ph type="title"/>
          </p:nvPr>
        </p:nvSpPr>
        <p:spPr>
          <a:xfrm>
            <a:off x="857250" y="838200"/>
            <a:ext cx="15144900" cy="1495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89" name="Google Shape;89;p15"/>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90" name="Google Shape;90;p15"/>
          <p:cNvSpPr txBox="1">
            <a:spLocks noGrp="1"/>
          </p:cNvSpPr>
          <p:nvPr>
            <p:ph type="body" idx="3"/>
          </p:nvPr>
        </p:nvSpPr>
        <p:spPr>
          <a:xfrm>
            <a:off x="857250" y="3390900"/>
            <a:ext cx="16573500" cy="57435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pic>
        <p:nvPicPr>
          <p:cNvPr id="91" name="Google Shape;91;p15"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9 Basic - Two column - Blue">
  <p:cSld name="TITLE_1_1_1_1_1_1_1_1">
    <p:bg>
      <p:bgPr>
        <a:solidFill>
          <a:srgbClr val="CFE9FE"/>
        </a:solidFill>
        <a:effectLst/>
      </p:bgPr>
    </p:bg>
    <p:spTree>
      <p:nvGrpSpPr>
        <p:cNvPr id="1" name="Shape 92"/>
        <p:cNvGrpSpPr/>
        <p:nvPr/>
      </p:nvGrpSpPr>
      <p:grpSpPr>
        <a:xfrm>
          <a:off x="0" y="0"/>
          <a:ext cx="0" cy="0"/>
          <a:chOff x="0" y="0"/>
          <a:chExt cx="0" cy="0"/>
        </a:xfrm>
      </p:grpSpPr>
      <p:sp>
        <p:nvSpPr>
          <p:cNvPr id="93" name="Google Shape;93;p16"/>
          <p:cNvSpPr txBox="1">
            <a:spLocks noGrp="1"/>
          </p:cNvSpPr>
          <p:nvPr>
            <p:ph type="body" idx="1"/>
          </p:nvPr>
        </p:nvSpPr>
        <p:spPr>
          <a:xfrm>
            <a:off x="9429750" y="2814638"/>
            <a:ext cx="7991400" cy="6329400"/>
          </a:xfrm>
          <a:prstGeom prst="rect">
            <a:avLst/>
          </a:prstGeom>
        </p:spPr>
        <p:txBody>
          <a:bodyPr spcFirstLastPara="1" wrap="square" lIns="0" tIns="0" rIns="0" bIns="0" anchor="t" anchorCtr="0">
            <a:noAutofit/>
          </a:bodyPr>
          <a:lstStyle>
            <a:lvl1pPr marL="457200" lvl="0" indent="-419100" rtl="0">
              <a:spcBef>
                <a:spcPts val="0"/>
              </a:spcBef>
              <a:spcAft>
                <a:spcPts val="0"/>
              </a:spcAft>
              <a:buSzPts val="3000"/>
              <a:buChar char="●"/>
              <a:defRPr sz="3000"/>
            </a:lvl1pPr>
            <a:lvl2pPr marL="914400" lvl="1" indent="-393700" rtl="0">
              <a:spcBef>
                <a:spcPts val="1800"/>
              </a:spcBef>
              <a:spcAft>
                <a:spcPts val="0"/>
              </a:spcAft>
              <a:buSzPts val="2600"/>
              <a:buChar char="○"/>
              <a:defRPr sz="2600"/>
            </a:lvl2pPr>
            <a:lvl3pPr marL="1371600" lvl="2" indent="-381000" rtl="0">
              <a:spcBef>
                <a:spcPts val="1800"/>
              </a:spcBef>
              <a:spcAft>
                <a:spcPts val="0"/>
              </a:spcAft>
              <a:buSzPts val="2400"/>
              <a:buChar char="■"/>
              <a:defRPr sz="2400"/>
            </a:lvl3pPr>
            <a:lvl4pPr marL="1828800" lvl="3" indent="-368300" rtl="0">
              <a:spcBef>
                <a:spcPts val="1800"/>
              </a:spcBef>
              <a:spcAft>
                <a:spcPts val="0"/>
              </a:spcAft>
              <a:buSzPts val="2200"/>
              <a:buChar char="●"/>
              <a:defRPr sz="2200"/>
            </a:lvl4pPr>
            <a:lvl5pPr marL="2286000" lvl="4" indent="-355600" rtl="0">
              <a:spcBef>
                <a:spcPts val="1800"/>
              </a:spcBef>
              <a:spcAft>
                <a:spcPts val="0"/>
              </a:spcAft>
              <a:buSzPts val="2000"/>
              <a:buChar char="○"/>
              <a:defRPr sz="20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sp>
        <p:nvSpPr>
          <p:cNvPr id="94" name="Google Shape;94;p16"/>
          <p:cNvSpPr txBox="1">
            <a:spLocks noGrp="1"/>
          </p:cNvSpPr>
          <p:nvPr>
            <p:ph type="body" idx="2"/>
          </p:nvPr>
        </p:nvSpPr>
        <p:spPr>
          <a:xfrm>
            <a:off x="857250" y="2814638"/>
            <a:ext cx="7991400" cy="6329400"/>
          </a:xfrm>
          <a:prstGeom prst="rect">
            <a:avLst/>
          </a:prstGeom>
        </p:spPr>
        <p:txBody>
          <a:bodyPr spcFirstLastPara="1" wrap="square" lIns="0" tIns="0" rIns="0" bIns="0" anchor="t" anchorCtr="0">
            <a:noAutofit/>
          </a:bodyPr>
          <a:lstStyle>
            <a:lvl1pPr marL="457200" lvl="0" indent="-419100" rtl="0">
              <a:spcBef>
                <a:spcPts val="0"/>
              </a:spcBef>
              <a:spcAft>
                <a:spcPts val="0"/>
              </a:spcAft>
              <a:buSzPts val="3000"/>
              <a:buChar char="●"/>
              <a:defRPr sz="3000"/>
            </a:lvl1pPr>
            <a:lvl2pPr marL="914400" lvl="1" indent="-393700" rtl="0">
              <a:spcBef>
                <a:spcPts val="1800"/>
              </a:spcBef>
              <a:spcAft>
                <a:spcPts val="0"/>
              </a:spcAft>
              <a:buSzPts val="2600"/>
              <a:buChar char="○"/>
              <a:defRPr sz="2600"/>
            </a:lvl2pPr>
            <a:lvl3pPr marL="1371600" lvl="2" indent="-381000" rtl="0">
              <a:spcBef>
                <a:spcPts val="1800"/>
              </a:spcBef>
              <a:spcAft>
                <a:spcPts val="0"/>
              </a:spcAft>
              <a:buSzPts val="2400"/>
              <a:buChar char="■"/>
              <a:defRPr sz="2400"/>
            </a:lvl3pPr>
            <a:lvl4pPr marL="1828800" lvl="3" indent="-368300" rtl="0">
              <a:spcBef>
                <a:spcPts val="1800"/>
              </a:spcBef>
              <a:spcAft>
                <a:spcPts val="0"/>
              </a:spcAft>
              <a:buSzPts val="2200"/>
              <a:buChar char="●"/>
              <a:defRPr sz="2200"/>
            </a:lvl4pPr>
            <a:lvl5pPr marL="2286000" lvl="4" indent="-355600" rtl="0">
              <a:spcBef>
                <a:spcPts val="1800"/>
              </a:spcBef>
              <a:spcAft>
                <a:spcPts val="0"/>
              </a:spcAft>
              <a:buSzPts val="2000"/>
              <a:buChar char="○"/>
              <a:defRPr sz="20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sp>
        <p:nvSpPr>
          <p:cNvPr id="95" name="Google Shape;95;p16"/>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5400"/>
              <a:buNone/>
              <a:defRPr sz="5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96" name="Google Shape;96;p16"/>
          <p:cNvSpPr txBox="1">
            <a:spLocks noGrp="1"/>
          </p:cNvSpPr>
          <p:nvPr>
            <p:ph type="subTitle" idx="3"/>
          </p:nvPr>
        </p:nvSpPr>
        <p:spPr>
          <a:xfrm>
            <a:off x="857250" y="1704975"/>
            <a:ext cx="15144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SzPts val="2600"/>
              <a:buNone/>
              <a:defRPr/>
            </a:lvl2pPr>
            <a:lvl3pPr lvl="2" rtl="0">
              <a:spcBef>
                <a:spcPts val="1800"/>
              </a:spcBef>
              <a:spcAft>
                <a:spcPts val="0"/>
              </a:spcAft>
              <a:buSzPts val="2400"/>
              <a:buNone/>
              <a:defRPr/>
            </a:lvl3pPr>
            <a:lvl4pPr lvl="3" rtl="0">
              <a:spcBef>
                <a:spcPts val="1800"/>
              </a:spcBef>
              <a:spcAft>
                <a:spcPts val="0"/>
              </a:spcAft>
              <a:buSzPts val="2200"/>
              <a:buNone/>
              <a:defRPr/>
            </a:lvl4pPr>
            <a:lvl5pPr lvl="4" rtl="0">
              <a:spcBef>
                <a:spcPts val="1800"/>
              </a:spcBef>
              <a:spcAft>
                <a:spcPts val="0"/>
              </a:spcAft>
              <a:buSzPts val="2000"/>
              <a:buNone/>
              <a:defRPr/>
            </a:lvl5pPr>
            <a:lvl6pPr lvl="5" rtl="0">
              <a:spcBef>
                <a:spcPts val="1800"/>
              </a:spcBef>
              <a:spcAft>
                <a:spcPts val="0"/>
              </a:spcAft>
              <a:buSzPts val="1800"/>
              <a:buNone/>
              <a:defRPr/>
            </a:lvl6pPr>
            <a:lvl7pPr lvl="6" rtl="0">
              <a:spcBef>
                <a:spcPts val="1800"/>
              </a:spcBef>
              <a:spcAft>
                <a:spcPts val="0"/>
              </a:spcAft>
              <a:buSzPts val="1800"/>
              <a:buNone/>
              <a:defRPr/>
            </a:lvl7pPr>
            <a:lvl8pPr lvl="7" rtl="0">
              <a:spcBef>
                <a:spcPts val="1800"/>
              </a:spcBef>
              <a:spcAft>
                <a:spcPts val="0"/>
              </a:spcAft>
              <a:buSzPts val="1800"/>
              <a:buNone/>
              <a:defRPr/>
            </a:lvl8pPr>
            <a:lvl9pPr lvl="8" rtl="0">
              <a:spcBef>
                <a:spcPts val="1800"/>
              </a:spcBef>
              <a:spcAft>
                <a:spcPts val="1800"/>
              </a:spcAft>
              <a:buSzPts val="1800"/>
              <a:buNone/>
              <a:defRPr/>
            </a:lvl9pPr>
          </a:lstStyle>
          <a:p>
            <a:endParaRPr/>
          </a:p>
        </p:txBody>
      </p:sp>
      <p:sp>
        <p:nvSpPr>
          <p:cNvPr id="97" name="Google Shape;97;p16"/>
          <p:cNvSpPr txBox="1">
            <a:spLocks noGrp="1"/>
          </p:cNvSpPr>
          <p:nvPr>
            <p:ph type="body" idx="4"/>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rtl="0">
              <a:spcBef>
                <a:spcPts val="0"/>
              </a:spcBef>
              <a:spcAft>
                <a:spcPts val="0"/>
              </a:spcAft>
              <a:buSzPts val="1400"/>
              <a:buChar char="●"/>
              <a:defRPr sz="1400"/>
            </a:lvl1pPr>
            <a:lvl2pPr marL="914400" lvl="1" indent="-317500" rtl="0">
              <a:spcBef>
                <a:spcPts val="1800"/>
              </a:spcBef>
              <a:spcAft>
                <a:spcPts val="0"/>
              </a:spcAft>
              <a:buSzPts val="1400"/>
              <a:buChar char="○"/>
              <a:defRPr sz="1400"/>
            </a:lvl2pPr>
            <a:lvl3pPr marL="1371600" lvl="2" indent="-317500" rtl="0">
              <a:spcBef>
                <a:spcPts val="1800"/>
              </a:spcBef>
              <a:spcAft>
                <a:spcPts val="0"/>
              </a:spcAft>
              <a:buSzPts val="1400"/>
              <a:buChar char="■"/>
              <a:defRPr sz="1400"/>
            </a:lvl3pPr>
            <a:lvl4pPr marL="1828800" lvl="3" indent="-317500" rtl="0">
              <a:spcBef>
                <a:spcPts val="1800"/>
              </a:spcBef>
              <a:spcAft>
                <a:spcPts val="0"/>
              </a:spcAft>
              <a:buSzPts val="1400"/>
              <a:buChar char="●"/>
              <a:defRPr sz="1400"/>
            </a:lvl4pPr>
            <a:lvl5pPr marL="2286000" lvl="4" indent="-317500" rtl="0">
              <a:spcBef>
                <a:spcPts val="1800"/>
              </a:spcBef>
              <a:spcAft>
                <a:spcPts val="0"/>
              </a:spcAft>
              <a:buSzPts val="1400"/>
              <a:buChar char="○"/>
              <a:defRPr sz="1400"/>
            </a:lvl5pPr>
            <a:lvl6pPr marL="2743200" lvl="5" indent="-317500" rtl="0">
              <a:spcBef>
                <a:spcPts val="1800"/>
              </a:spcBef>
              <a:spcAft>
                <a:spcPts val="0"/>
              </a:spcAft>
              <a:buSzPts val="1400"/>
              <a:buChar char="■"/>
              <a:defRPr sz="1400"/>
            </a:lvl6pPr>
            <a:lvl7pPr marL="3200400" lvl="6" indent="-317500" rtl="0">
              <a:spcBef>
                <a:spcPts val="1800"/>
              </a:spcBef>
              <a:spcAft>
                <a:spcPts val="0"/>
              </a:spcAft>
              <a:buSzPts val="1400"/>
              <a:buChar char="●"/>
              <a:defRPr sz="1400"/>
            </a:lvl7pPr>
            <a:lvl8pPr marL="3657600" lvl="7" indent="-317500" rtl="0">
              <a:spcBef>
                <a:spcPts val="1800"/>
              </a:spcBef>
              <a:spcAft>
                <a:spcPts val="0"/>
              </a:spcAft>
              <a:buSzPts val="1400"/>
              <a:buChar char="○"/>
              <a:defRPr sz="1400"/>
            </a:lvl8pPr>
            <a:lvl9pPr marL="4114800" lvl="8" indent="-317500" rtl="0">
              <a:spcBef>
                <a:spcPts val="1800"/>
              </a:spcBef>
              <a:spcAft>
                <a:spcPts val="1800"/>
              </a:spcAft>
              <a:buSzPts val="1400"/>
              <a:buChar char="■"/>
              <a:defRPr sz="1400"/>
            </a:lvl9pPr>
          </a:lstStyle>
          <a:p>
            <a:endParaRPr/>
          </a:p>
        </p:txBody>
      </p:sp>
      <p:pic>
        <p:nvPicPr>
          <p:cNvPr id="98" name="Google Shape;98;p16"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9 Basic - Two column - Blue 2">
  <p:cSld name="TITLE_1_1_1_1_1_1_1_1_4">
    <p:bg>
      <p:bgPr>
        <a:solidFill>
          <a:srgbClr val="CFE9FE"/>
        </a:solidFill>
        <a:effectLst/>
      </p:bgPr>
    </p:bg>
    <p:spTree>
      <p:nvGrpSpPr>
        <p:cNvPr id="1" name="Shape 99"/>
        <p:cNvGrpSpPr/>
        <p:nvPr/>
      </p:nvGrpSpPr>
      <p:grpSpPr>
        <a:xfrm>
          <a:off x="0" y="0"/>
          <a:ext cx="0" cy="0"/>
          <a:chOff x="0" y="0"/>
          <a:chExt cx="0" cy="0"/>
        </a:xfrm>
      </p:grpSpPr>
      <p:sp>
        <p:nvSpPr>
          <p:cNvPr id="100" name="Google Shape;100;p17"/>
          <p:cNvSpPr txBox="1">
            <a:spLocks noGrp="1"/>
          </p:cNvSpPr>
          <p:nvPr>
            <p:ph type="body" idx="1"/>
          </p:nvPr>
        </p:nvSpPr>
        <p:spPr>
          <a:xfrm>
            <a:off x="9429750" y="2814638"/>
            <a:ext cx="7991400" cy="63294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101" name="Google Shape;101;p17"/>
          <p:cNvSpPr txBox="1">
            <a:spLocks noGrp="1"/>
          </p:cNvSpPr>
          <p:nvPr>
            <p:ph type="body" idx="2"/>
          </p:nvPr>
        </p:nvSpPr>
        <p:spPr>
          <a:xfrm>
            <a:off x="857250" y="2814638"/>
            <a:ext cx="7991400" cy="63294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102" name="Google Shape;102;p17"/>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03" name="Google Shape;103;p17"/>
          <p:cNvSpPr txBox="1">
            <a:spLocks noGrp="1"/>
          </p:cNvSpPr>
          <p:nvPr>
            <p:ph type="subTitle" idx="3"/>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104" name="Google Shape;104;p17"/>
          <p:cNvSpPr txBox="1">
            <a:spLocks noGrp="1"/>
          </p:cNvSpPr>
          <p:nvPr>
            <p:ph type="body" idx="4"/>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105" name="Google Shape;105;p17"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9 Basic - Two column - Blue 1">
  <p:cSld name="TITLE_1_1_1_1_1_1_1_1_3">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600"/>
              <a:buNone/>
              <a:defRPr>
                <a:solidFill>
                  <a:schemeClr val="lt1"/>
                </a:solidFill>
              </a:defRPr>
            </a:lvl2pPr>
            <a:lvl3pPr lvl="2">
              <a:spcBef>
                <a:spcPts val="0"/>
              </a:spcBef>
              <a:spcAft>
                <a:spcPts val="0"/>
              </a:spcAft>
              <a:buClr>
                <a:schemeClr val="lt1"/>
              </a:buClr>
              <a:buSzPts val="5600"/>
              <a:buNone/>
              <a:defRPr>
                <a:solidFill>
                  <a:schemeClr val="lt1"/>
                </a:solidFill>
              </a:defRPr>
            </a:lvl3pPr>
            <a:lvl4pPr lvl="3">
              <a:spcBef>
                <a:spcPts val="0"/>
              </a:spcBef>
              <a:spcAft>
                <a:spcPts val="0"/>
              </a:spcAft>
              <a:buClr>
                <a:schemeClr val="lt1"/>
              </a:buClr>
              <a:buSzPts val="5600"/>
              <a:buNone/>
              <a:defRPr>
                <a:solidFill>
                  <a:schemeClr val="lt1"/>
                </a:solidFill>
              </a:defRPr>
            </a:lvl4pPr>
            <a:lvl5pPr lvl="4">
              <a:spcBef>
                <a:spcPts val="0"/>
              </a:spcBef>
              <a:spcAft>
                <a:spcPts val="0"/>
              </a:spcAft>
              <a:buClr>
                <a:schemeClr val="lt1"/>
              </a:buClr>
              <a:buSzPts val="5600"/>
              <a:buNone/>
              <a:defRPr>
                <a:solidFill>
                  <a:schemeClr val="lt1"/>
                </a:solidFill>
              </a:defRPr>
            </a:lvl5pPr>
            <a:lvl6pPr lvl="5">
              <a:spcBef>
                <a:spcPts val="0"/>
              </a:spcBef>
              <a:spcAft>
                <a:spcPts val="0"/>
              </a:spcAft>
              <a:buClr>
                <a:schemeClr val="lt1"/>
              </a:buClr>
              <a:buSzPts val="5600"/>
              <a:buNone/>
              <a:defRPr>
                <a:solidFill>
                  <a:schemeClr val="lt1"/>
                </a:solidFill>
              </a:defRPr>
            </a:lvl6pPr>
            <a:lvl7pPr lvl="6">
              <a:spcBef>
                <a:spcPts val="0"/>
              </a:spcBef>
              <a:spcAft>
                <a:spcPts val="0"/>
              </a:spcAft>
              <a:buClr>
                <a:schemeClr val="lt1"/>
              </a:buClr>
              <a:buSzPts val="5600"/>
              <a:buNone/>
              <a:defRPr>
                <a:solidFill>
                  <a:schemeClr val="lt1"/>
                </a:solidFill>
              </a:defRPr>
            </a:lvl7pPr>
            <a:lvl8pPr lvl="7">
              <a:spcBef>
                <a:spcPts val="0"/>
              </a:spcBef>
              <a:spcAft>
                <a:spcPts val="0"/>
              </a:spcAft>
              <a:buClr>
                <a:schemeClr val="lt1"/>
              </a:buClr>
              <a:buSzPts val="5600"/>
              <a:buNone/>
              <a:defRPr>
                <a:solidFill>
                  <a:schemeClr val="lt1"/>
                </a:solidFill>
              </a:defRPr>
            </a:lvl8pPr>
            <a:lvl9pPr lvl="8">
              <a:spcBef>
                <a:spcPts val="0"/>
              </a:spcBef>
              <a:spcAft>
                <a:spcPts val="0"/>
              </a:spcAft>
              <a:buClr>
                <a:schemeClr val="lt1"/>
              </a:buClr>
              <a:buSzPts val="5600"/>
              <a:buNone/>
              <a:defRPr>
                <a:solidFill>
                  <a:schemeClr val="lt1"/>
                </a:solidFill>
              </a:defRPr>
            </a:lvl9pPr>
          </a:lstStyle>
          <a:p>
            <a:endParaRPr/>
          </a:p>
        </p:txBody>
      </p:sp>
      <p:sp>
        <p:nvSpPr>
          <p:cNvPr id="108" name="Google Shape;108;p18"/>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2600"/>
              <a:buNone/>
              <a:defRPr>
                <a:solidFill>
                  <a:schemeClr val="lt1"/>
                </a:solidFill>
              </a:defRPr>
            </a:lvl2pPr>
            <a:lvl3pPr lvl="2">
              <a:spcBef>
                <a:spcPts val="1800"/>
              </a:spcBef>
              <a:spcAft>
                <a:spcPts val="0"/>
              </a:spcAft>
              <a:buClr>
                <a:schemeClr val="lt1"/>
              </a:buClr>
              <a:buSzPts val="2400"/>
              <a:buNone/>
              <a:defRPr>
                <a:solidFill>
                  <a:schemeClr val="lt1"/>
                </a:solidFill>
              </a:defRPr>
            </a:lvl3pPr>
            <a:lvl4pPr lvl="3">
              <a:spcBef>
                <a:spcPts val="1800"/>
              </a:spcBef>
              <a:spcAft>
                <a:spcPts val="0"/>
              </a:spcAft>
              <a:buClr>
                <a:schemeClr val="lt1"/>
              </a:buClr>
              <a:buSzPts val="2200"/>
              <a:buNone/>
              <a:defRPr>
                <a:solidFill>
                  <a:schemeClr val="lt1"/>
                </a:solidFill>
              </a:defRPr>
            </a:lvl4pPr>
            <a:lvl5pPr lvl="4">
              <a:spcBef>
                <a:spcPts val="1800"/>
              </a:spcBef>
              <a:spcAft>
                <a:spcPts val="0"/>
              </a:spcAft>
              <a:buClr>
                <a:schemeClr val="lt1"/>
              </a:buClr>
              <a:buSzPts val="2000"/>
              <a:buNone/>
              <a:defRPr>
                <a:solidFill>
                  <a:schemeClr val="lt1"/>
                </a:solidFill>
              </a:defRPr>
            </a:lvl5pPr>
            <a:lvl6pPr lvl="5">
              <a:spcBef>
                <a:spcPts val="1800"/>
              </a:spcBef>
              <a:spcAft>
                <a:spcPts val="0"/>
              </a:spcAft>
              <a:buClr>
                <a:schemeClr val="lt1"/>
              </a:buClr>
              <a:buSzPts val="1800"/>
              <a:buNone/>
              <a:defRPr>
                <a:solidFill>
                  <a:schemeClr val="lt1"/>
                </a:solidFill>
              </a:defRPr>
            </a:lvl6pPr>
            <a:lvl7pPr lvl="6">
              <a:spcBef>
                <a:spcPts val="1800"/>
              </a:spcBef>
              <a:spcAft>
                <a:spcPts val="0"/>
              </a:spcAft>
              <a:buClr>
                <a:schemeClr val="lt1"/>
              </a:buClr>
              <a:buSzPts val="1800"/>
              <a:buNone/>
              <a:defRPr>
                <a:solidFill>
                  <a:schemeClr val="lt1"/>
                </a:solidFill>
              </a:defRPr>
            </a:lvl7pPr>
            <a:lvl8pPr lvl="7">
              <a:spcBef>
                <a:spcPts val="1800"/>
              </a:spcBef>
              <a:spcAft>
                <a:spcPts val="0"/>
              </a:spcAft>
              <a:buClr>
                <a:schemeClr val="lt1"/>
              </a:buClr>
              <a:buSzPts val="1800"/>
              <a:buNone/>
              <a:defRPr>
                <a:solidFill>
                  <a:schemeClr val="lt1"/>
                </a:solidFill>
              </a:defRPr>
            </a:lvl8pPr>
            <a:lvl9pPr lvl="8">
              <a:spcBef>
                <a:spcPts val="1800"/>
              </a:spcBef>
              <a:spcAft>
                <a:spcPts val="1800"/>
              </a:spcAft>
              <a:buClr>
                <a:schemeClr val="lt1"/>
              </a:buClr>
              <a:buSzPts val="1800"/>
              <a:buNone/>
              <a:defRPr>
                <a:solidFill>
                  <a:schemeClr val="lt1"/>
                </a:solidFill>
              </a:defRPr>
            </a:lvl9pPr>
          </a:lstStyle>
          <a:p>
            <a:endParaRPr/>
          </a:p>
        </p:txBody>
      </p:sp>
      <p:pic>
        <p:nvPicPr>
          <p:cNvPr id="109" name="Google Shape;109;p18" title="Informatica.png"/>
          <p:cNvPicPr preferRelativeResize="0"/>
          <p:nvPr/>
        </p:nvPicPr>
        <p:blipFill rotWithShape="1">
          <a:blip r:embed="rId3">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9 Basic - Two column - Blue 1 2">
  <p:cSld name="TITLE_1_1_1_1_1_1_1_1_3_2">
    <p:bg>
      <p:bgPr>
        <a:solidFill>
          <a:srgbClr val="CFE9FE"/>
        </a:solidFill>
        <a:effectLst/>
      </p:bgPr>
    </p:bg>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12" name="Google Shape;112;p19"/>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pic>
        <p:nvPicPr>
          <p:cNvPr id="113" name="Google Shape;113;p19"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9 Basic - Two column - Blue 1 1">
  <p:cSld name="TITLE_1_1_1_1_1_1_1_1_3_1">
    <p:bg>
      <p:bgPr>
        <a:solidFill>
          <a:srgbClr val="CFE9FE"/>
        </a:solidFill>
        <a:effectLst/>
      </p:bgPr>
    </p:bg>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16" name="Google Shape;116;p20"/>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pic>
        <p:nvPicPr>
          <p:cNvPr id="117" name="Google Shape;117;p20"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 Title Blue 1 1">
  <p:cSld name="TITLE_1_1_2">
    <p:bg>
      <p:bgPr>
        <a:solidFill>
          <a:srgbClr val="CFE9FE"/>
        </a:solidFill>
        <a:effectLst/>
      </p:bgPr>
    </p:bg>
    <p:spTree>
      <p:nvGrpSpPr>
        <p:cNvPr id="1" name="Shape 14"/>
        <p:cNvGrpSpPr/>
        <p:nvPr/>
      </p:nvGrpSpPr>
      <p:grpSpPr>
        <a:xfrm>
          <a:off x="0" y="0"/>
          <a:ext cx="0" cy="0"/>
          <a:chOff x="0" y="0"/>
          <a:chExt cx="0" cy="0"/>
        </a:xfrm>
      </p:grpSpPr>
      <p:pic>
        <p:nvPicPr>
          <p:cNvPr id="15" name="Google Shape;15;p3" title="Title-light blue.png"/>
          <p:cNvPicPr preferRelativeResize="0"/>
          <p:nvPr/>
        </p:nvPicPr>
        <p:blipFill rotWithShape="1">
          <a:blip r:embed="rId2">
            <a:alphaModFix/>
          </a:blip>
          <a:srcRect l="90" r="80"/>
          <a:stretch/>
        </p:blipFill>
        <p:spPr>
          <a:xfrm>
            <a:off x="0" y="0"/>
            <a:ext cx="18288000" cy="10287003"/>
          </a:xfrm>
          <a:prstGeom prst="rect">
            <a:avLst/>
          </a:prstGeom>
          <a:noFill/>
          <a:ln>
            <a:noFill/>
          </a:ln>
        </p:spPr>
      </p:pic>
      <p:sp>
        <p:nvSpPr>
          <p:cNvPr id="16" name="Google Shape;16;p3"/>
          <p:cNvSpPr txBox="1">
            <a:spLocks noGrp="1"/>
          </p:cNvSpPr>
          <p:nvPr>
            <p:ph type="title"/>
          </p:nvPr>
        </p:nvSpPr>
        <p:spPr>
          <a:xfrm>
            <a:off x="857250" y="857250"/>
            <a:ext cx="10382400" cy="5362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9000"/>
              <a:buNone/>
              <a:defRPr sz="90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7" name="Google Shape;17;p3"/>
          <p:cNvSpPr txBox="1">
            <a:spLocks noGrp="1"/>
          </p:cNvSpPr>
          <p:nvPr>
            <p:ph type="subTitle" idx="1"/>
          </p:nvPr>
        </p:nvSpPr>
        <p:spPr>
          <a:xfrm>
            <a:off x="857250" y="6460808"/>
            <a:ext cx="9701100" cy="1238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200"/>
              <a:buNone/>
              <a:defRPr sz="3200"/>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18" name="Google Shape;18;p3"/>
          <p:cNvSpPr txBox="1">
            <a:spLocks noGrp="1"/>
          </p:cNvSpPr>
          <p:nvPr>
            <p:ph type="subTitle" idx="2"/>
          </p:nvPr>
        </p:nvSpPr>
        <p:spPr>
          <a:xfrm>
            <a:off x="857250" y="8041005"/>
            <a:ext cx="9701100" cy="11613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2600"/>
              <a:buNone/>
              <a:defRPr sz="2600"/>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pic>
        <p:nvPicPr>
          <p:cNvPr id="19" name="Google Shape;19;p3" title="Black.png"/>
          <p:cNvPicPr preferRelativeResize="0"/>
          <p:nvPr/>
        </p:nvPicPr>
        <p:blipFill rotWithShape="1">
          <a:blip r:embed="rId3">
            <a:alphaModFix/>
          </a:blip>
          <a:srcRect/>
          <a:stretch/>
        </p:blipFill>
        <p:spPr>
          <a:xfrm>
            <a:off x="857250" y="857250"/>
            <a:ext cx="3200250" cy="7902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 Basic - Two column - White">
  <p:cSld name="TITLE_1_1_1_1_1_1_1_1_2">
    <p:bg>
      <p:bgPr>
        <a:solidFill>
          <a:schemeClr val="lt1"/>
        </a:solidFill>
        <a:effectLst/>
      </p:bgPr>
    </p:bg>
    <p:spTree>
      <p:nvGrpSpPr>
        <p:cNvPr id="1" name="Shape 118"/>
        <p:cNvGrpSpPr/>
        <p:nvPr/>
      </p:nvGrpSpPr>
      <p:grpSpPr>
        <a:xfrm>
          <a:off x="0" y="0"/>
          <a:ext cx="0" cy="0"/>
          <a:chOff x="0" y="0"/>
          <a:chExt cx="0" cy="0"/>
        </a:xfrm>
      </p:grpSpPr>
      <p:sp>
        <p:nvSpPr>
          <p:cNvPr id="119" name="Google Shape;119;p21"/>
          <p:cNvSpPr txBox="1">
            <a:spLocks noGrp="1"/>
          </p:cNvSpPr>
          <p:nvPr>
            <p:ph type="body" idx="1"/>
          </p:nvPr>
        </p:nvSpPr>
        <p:spPr>
          <a:xfrm>
            <a:off x="9429750" y="2814638"/>
            <a:ext cx="7991400" cy="63294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120" name="Google Shape;120;p21"/>
          <p:cNvSpPr txBox="1">
            <a:spLocks noGrp="1"/>
          </p:cNvSpPr>
          <p:nvPr>
            <p:ph type="body" idx="2"/>
          </p:nvPr>
        </p:nvSpPr>
        <p:spPr>
          <a:xfrm>
            <a:off x="857250" y="2814638"/>
            <a:ext cx="7991400" cy="63294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121" name="Google Shape;121;p21"/>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22" name="Google Shape;122;p21"/>
          <p:cNvSpPr txBox="1">
            <a:spLocks noGrp="1"/>
          </p:cNvSpPr>
          <p:nvPr>
            <p:ph type="subTitle" idx="3"/>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123" name="Google Shape;123;p21"/>
          <p:cNvSpPr txBox="1">
            <a:spLocks noGrp="1"/>
          </p:cNvSpPr>
          <p:nvPr>
            <p:ph type="body" idx="4"/>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124" name="Google Shape;124;p21"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9 Basic - Two column - White 1">
  <p:cSld name="TITLE_1_1_1_1_1_1_1_1_2_1">
    <p:bg>
      <p:bgPr>
        <a:solidFill>
          <a:schemeClr val="lt1"/>
        </a:solidFill>
        <a:effectLst/>
      </p:bgPr>
    </p:bg>
    <p:spTree>
      <p:nvGrpSpPr>
        <p:cNvPr id="1" name="Shape 125"/>
        <p:cNvGrpSpPr/>
        <p:nvPr/>
      </p:nvGrpSpPr>
      <p:grpSpPr>
        <a:xfrm>
          <a:off x="0" y="0"/>
          <a:ext cx="0" cy="0"/>
          <a:chOff x="0" y="0"/>
          <a:chExt cx="0" cy="0"/>
        </a:xfrm>
      </p:grpSpPr>
      <p:sp>
        <p:nvSpPr>
          <p:cNvPr id="126" name="Google Shape;126;p22"/>
          <p:cNvSpPr txBox="1">
            <a:spLocks noGrp="1"/>
          </p:cNvSpPr>
          <p:nvPr>
            <p:ph type="body" idx="1"/>
          </p:nvPr>
        </p:nvSpPr>
        <p:spPr>
          <a:xfrm>
            <a:off x="9429750" y="2814638"/>
            <a:ext cx="7991400" cy="63294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127" name="Google Shape;127;p22"/>
          <p:cNvSpPr txBox="1">
            <a:spLocks noGrp="1"/>
          </p:cNvSpPr>
          <p:nvPr>
            <p:ph type="body" idx="2"/>
          </p:nvPr>
        </p:nvSpPr>
        <p:spPr>
          <a:xfrm>
            <a:off x="857250" y="2814638"/>
            <a:ext cx="7991400" cy="63294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128" name="Google Shape;128;p22"/>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29" name="Google Shape;129;p22"/>
          <p:cNvSpPr txBox="1">
            <a:spLocks noGrp="1"/>
          </p:cNvSpPr>
          <p:nvPr>
            <p:ph type="subTitle" idx="3"/>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130" name="Google Shape;130;p22"/>
          <p:cNvSpPr txBox="1">
            <a:spLocks noGrp="1"/>
          </p:cNvSpPr>
          <p:nvPr>
            <p:ph type="body" idx="4"/>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131" name="Google Shape;131;p22"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0 Basic - Three column - Blue">
  <p:cSld name="TITLE_1_1_1_1_1_1_1_1_1">
    <p:bg>
      <p:bgPr>
        <a:solidFill>
          <a:srgbClr val="CFE9FE"/>
        </a:solidFill>
        <a:effectLst/>
      </p:bgPr>
    </p:bg>
    <p:spTree>
      <p:nvGrpSpPr>
        <p:cNvPr id="1" name="Shape 132"/>
        <p:cNvGrpSpPr/>
        <p:nvPr/>
      </p:nvGrpSpPr>
      <p:grpSpPr>
        <a:xfrm>
          <a:off x="0" y="0"/>
          <a:ext cx="0" cy="0"/>
          <a:chOff x="0" y="0"/>
          <a:chExt cx="0" cy="0"/>
        </a:xfrm>
      </p:grpSpPr>
      <p:sp>
        <p:nvSpPr>
          <p:cNvPr id="133" name="Google Shape;133;p23"/>
          <p:cNvSpPr txBox="1">
            <a:spLocks noGrp="1"/>
          </p:cNvSpPr>
          <p:nvPr>
            <p:ph type="body" idx="1"/>
          </p:nvPr>
        </p:nvSpPr>
        <p:spPr>
          <a:xfrm>
            <a:off x="857250" y="2814638"/>
            <a:ext cx="5143500" cy="6315000"/>
          </a:xfrm>
          <a:prstGeom prst="rect">
            <a:avLst/>
          </a:prstGeom>
        </p:spPr>
        <p:txBody>
          <a:bodyPr spcFirstLastPara="1" wrap="square" lIns="0" tIns="0" rIns="0" bIns="0" anchor="t" anchorCtr="0">
            <a:noAutofit/>
          </a:bodyPr>
          <a:lstStyle>
            <a:lvl1pPr marL="457200" lvl="0" indent="-419100" rtl="0">
              <a:spcBef>
                <a:spcPts val="0"/>
              </a:spcBef>
              <a:spcAft>
                <a:spcPts val="0"/>
              </a:spcAft>
              <a:buSzPts val="3000"/>
              <a:buChar char="●"/>
              <a:defRPr sz="3000"/>
            </a:lvl1pPr>
            <a:lvl2pPr marL="914400" lvl="1" indent="-393700" rtl="0">
              <a:spcBef>
                <a:spcPts val="1800"/>
              </a:spcBef>
              <a:spcAft>
                <a:spcPts val="0"/>
              </a:spcAft>
              <a:buSzPts val="2600"/>
              <a:buChar char="○"/>
              <a:defRPr sz="2600"/>
            </a:lvl2pPr>
            <a:lvl3pPr marL="1371600" lvl="2" indent="-381000" rtl="0">
              <a:spcBef>
                <a:spcPts val="1800"/>
              </a:spcBef>
              <a:spcAft>
                <a:spcPts val="0"/>
              </a:spcAft>
              <a:buSzPts val="2400"/>
              <a:buChar char="■"/>
              <a:defRPr sz="2400"/>
            </a:lvl3pPr>
            <a:lvl4pPr marL="1828800" lvl="3" indent="-368300" rtl="0">
              <a:spcBef>
                <a:spcPts val="1800"/>
              </a:spcBef>
              <a:spcAft>
                <a:spcPts val="0"/>
              </a:spcAft>
              <a:buSzPts val="2200"/>
              <a:buChar char="●"/>
              <a:defRPr sz="2200"/>
            </a:lvl4pPr>
            <a:lvl5pPr marL="2286000" lvl="4" indent="-355600" rtl="0">
              <a:spcBef>
                <a:spcPts val="1800"/>
              </a:spcBef>
              <a:spcAft>
                <a:spcPts val="0"/>
              </a:spcAft>
              <a:buSzPts val="2000"/>
              <a:buChar char="○"/>
              <a:defRPr sz="20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sp>
        <p:nvSpPr>
          <p:cNvPr id="134" name="Google Shape;134;p23"/>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5400"/>
              <a:buNone/>
              <a:defRPr sz="5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135" name="Google Shape;135;p23"/>
          <p:cNvSpPr txBox="1">
            <a:spLocks noGrp="1"/>
          </p:cNvSpPr>
          <p:nvPr>
            <p:ph type="subTitle" idx="2"/>
          </p:nvPr>
        </p:nvSpPr>
        <p:spPr>
          <a:xfrm>
            <a:off x="857250" y="1704975"/>
            <a:ext cx="15144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SzPts val="2600"/>
              <a:buNone/>
              <a:defRPr/>
            </a:lvl2pPr>
            <a:lvl3pPr lvl="2" rtl="0">
              <a:spcBef>
                <a:spcPts val="1800"/>
              </a:spcBef>
              <a:spcAft>
                <a:spcPts val="0"/>
              </a:spcAft>
              <a:buSzPts val="2400"/>
              <a:buNone/>
              <a:defRPr/>
            </a:lvl3pPr>
            <a:lvl4pPr lvl="3" rtl="0">
              <a:spcBef>
                <a:spcPts val="1800"/>
              </a:spcBef>
              <a:spcAft>
                <a:spcPts val="0"/>
              </a:spcAft>
              <a:buSzPts val="2200"/>
              <a:buNone/>
              <a:defRPr/>
            </a:lvl4pPr>
            <a:lvl5pPr lvl="4" rtl="0">
              <a:spcBef>
                <a:spcPts val="1800"/>
              </a:spcBef>
              <a:spcAft>
                <a:spcPts val="0"/>
              </a:spcAft>
              <a:buSzPts val="2000"/>
              <a:buNone/>
              <a:defRPr/>
            </a:lvl5pPr>
            <a:lvl6pPr lvl="5" rtl="0">
              <a:spcBef>
                <a:spcPts val="1800"/>
              </a:spcBef>
              <a:spcAft>
                <a:spcPts val="0"/>
              </a:spcAft>
              <a:buSzPts val="1800"/>
              <a:buNone/>
              <a:defRPr/>
            </a:lvl6pPr>
            <a:lvl7pPr lvl="6" rtl="0">
              <a:spcBef>
                <a:spcPts val="1800"/>
              </a:spcBef>
              <a:spcAft>
                <a:spcPts val="0"/>
              </a:spcAft>
              <a:buSzPts val="1800"/>
              <a:buNone/>
              <a:defRPr/>
            </a:lvl7pPr>
            <a:lvl8pPr lvl="7" rtl="0">
              <a:spcBef>
                <a:spcPts val="1800"/>
              </a:spcBef>
              <a:spcAft>
                <a:spcPts val="0"/>
              </a:spcAft>
              <a:buSzPts val="1800"/>
              <a:buNone/>
              <a:defRPr/>
            </a:lvl8pPr>
            <a:lvl9pPr lvl="8" rtl="0">
              <a:spcBef>
                <a:spcPts val="1800"/>
              </a:spcBef>
              <a:spcAft>
                <a:spcPts val="1800"/>
              </a:spcAft>
              <a:buSzPts val="1800"/>
              <a:buNone/>
              <a:defRPr/>
            </a:lvl9pPr>
          </a:lstStyle>
          <a:p>
            <a:endParaRPr/>
          </a:p>
        </p:txBody>
      </p:sp>
      <p:sp>
        <p:nvSpPr>
          <p:cNvPr id="136" name="Google Shape;136;p23"/>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rtl="0">
              <a:spcBef>
                <a:spcPts val="0"/>
              </a:spcBef>
              <a:spcAft>
                <a:spcPts val="0"/>
              </a:spcAft>
              <a:buSzPts val="1400"/>
              <a:buChar char="●"/>
              <a:defRPr sz="1400"/>
            </a:lvl1pPr>
            <a:lvl2pPr marL="914400" lvl="1" indent="-317500" rtl="0">
              <a:spcBef>
                <a:spcPts val="1800"/>
              </a:spcBef>
              <a:spcAft>
                <a:spcPts val="0"/>
              </a:spcAft>
              <a:buSzPts val="1400"/>
              <a:buChar char="○"/>
              <a:defRPr sz="1400"/>
            </a:lvl2pPr>
            <a:lvl3pPr marL="1371600" lvl="2" indent="-317500" rtl="0">
              <a:spcBef>
                <a:spcPts val="1800"/>
              </a:spcBef>
              <a:spcAft>
                <a:spcPts val="0"/>
              </a:spcAft>
              <a:buSzPts val="1400"/>
              <a:buChar char="■"/>
              <a:defRPr sz="1400"/>
            </a:lvl3pPr>
            <a:lvl4pPr marL="1828800" lvl="3" indent="-317500" rtl="0">
              <a:spcBef>
                <a:spcPts val="1800"/>
              </a:spcBef>
              <a:spcAft>
                <a:spcPts val="0"/>
              </a:spcAft>
              <a:buSzPts val="1400"/>
              <a:buChar char="●"/>
              <a:defRPr sz="1400"/>
            </a:lvl4pPr>
            <a:lvl5pPr marL="2286000" lvl="4" indent="-317500" rtl="0">
              <a:spcBef>
                <a:spcPts val="1800"/>
              </a:spcBef>
              <a:spcAft>
                <a:spcPts val="0"/>
              </a:spcAft>
              <a:buSzPts val="1400"/>
              <a:buChar char="○"/>
              <a:defRPr sz="1400"/>
            </a:lvl5pPr>
            <a:lvl6pPr marL="2743200" lvl="5" indent="-317500" rtl="0">
              <a:spcBef>
                <a:spcPts val="1800"/>
              </a:spcBef>
              <a:spcAft>
                <a:spcPts val="0"/>
              </a:spcAft>
              <a:buSzPts val="1400"/>
              <a:buChar char="■"/>
              <a:defRPr sz="1400"/>
            </a:lvl6pPr>
            <a:lvl7pPr marL="3200400" lvl="6" indent="-317500" rtl="0">
              <a:spcBef>
                <a:spcPts val="1800"/>
              </a:spcBef>
              <a:spcAft>
                <a:spcPts val="0"/>
              </a:spcAft>
              <a:buSzPts val="1400"/>
              <a:buChar char="●"/>
              <a:defRPr sz="1400"/>
            </a:lvl7pPr>
            <a:lvl8pPr marL="3657600" lvl="7" indent="-317500" rtl="0">
              <a:spcBef>
                <a:spcPts val="1800"/>
              </a:spcBef>
              <a:spcAft>
                <a:spcPts val="0"/>
              </a:spcAft>
              <a:buSzPts val="1400"/>
              <a:buChar char="○"/>
              <a:defRPr sz="1400"/>
            </a:lvl8pPr>
            <a:lvl9pPr marL="4114800" lvl="8" indent="-317500" rtl="0">
              <a:spcBef>
                <a:spcPts val="1800"/>
              </a:spcBef>
              <a:spcAft>
                <a:spcPts val="1800"/>
              </a:spcAft>
              <a:buSzPts val="1400"/>
              <a:buChar char="■"/>
              <a:defRPr sz="1400"/>
            </a:lvl9pPr>
          </a:lstStyle>
          <a:p>
            <a:endParaRPr/>
          </a:p>
        </p:txBody>
      </p:sp>
      <p:sp>
        <p:nvSpPr>
          <p:cNvPr id="137" name="Google Shape;137;p23"/>
          <p:cNvSpPr txBox="1">
            <a:spLocks noGrp="1"/>
          </p:cNvSpPr>
          <p:nvPr>
            <p:ph type="body" idx="4"/>
          </p:nvPr>
        </p:nvSpPr>
        <p:spPr>
          <a:xfrm>
            <a:off x="6572250" y="2814638"/>
            <a:ext cx="5143500" cy="6315000"/>
          </a:xfrm>
          <a:prstGeom prst="rect">
            <a:avLst/>
          </a:prstGeom>
        </p:spPr>
        <p:txBody>
          <a:bodyPr spcFirstLastPara="1" wrap="square" lIns="0" tIns="0" rIns="0" bIns="0" anchor="t" anchorCtr="0">
            <a:noAutofit/>
          </a:bodyPr>
          <a:lstStyle>
            <a:lvl1pPr marL="457200" lvl="0" indent="-419100" rtl="0">
              <a:spcBef>
                <a:spcPts val="0"/>
              </a:spcBef>
              <a:spcAft>
                <a:spcPts val="0"/>
              </a:spcAft>
              <a:buSzPts val="3000"/>
              <a:buChar char="●"/>
              <a:defRPr sz="3000"/>
            </a:lvl1pPr>
            <a:lvl2pPr marL="914400" lvl="1" indent="-393700" rtl="0">
              <a:spcBef>
                <a:spcPts val="1800"/>
              </a:spcBef>
              <a:spcAft>
                <a:spcPts val="0"/>
              </a:spcAft>
              <a:buSzPts val="2600"/>
              <a:buChar char="○"/>
              <a:defRPr sz="2600"/>
            </a:lvl2pPr>
            <a:lvl3pPr marL="1371600" lvl="2" indent="-381000" rtl="0">
              <a:spcBef>
                <a:spcPts val="1800"/>
              </a:spcBef>
              <a:spcAft>
                <a:spcPts val="0"/>
              </a:spcAft>
              <a:buSzPts val="2400"/>
              <a:buChar char="■"/>
              <a:defRPr sz="2400"/>
            </a:lvl3pPr>
            <a:lvl4pPr marL="1828800" lvl="3" indent="-368300" rtl="0">
              <a:spcBef>
                <a:spcPts val="1800"/>
              </a:spcBef>
              <a:spcAft>
                <a:spcPts val="0"/>
              </a:spcAft>
              <a:buSzPts val="2200"/>
              <a:buChar char="●"/>
              <a:defRPr sz="2200"/>
            </a:lvl4pPr>
            <a:lvl5pPr marL="2286000" lvl="4" indent="-355600" rtl="0">
              <a:spcBef>
                <a:spcPts val="1800"/>
              </a:spcBef>
              <a:spcAft>
                <a:spcPts val="0"/>
              </a:spcAft>
              <a:buSzPts val="2000"/>
              <a:buChar char="○"/>
              <a:defRPr sz="20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sp>
        <p:nvSpPr>
          <p:cNvPr id="138" name="Google Shape;138;p23"/>
          <p:cNvSpPr txBox="1">
            <a:spLocks noGrp="1"/>
          </p:cNvSpPr>
          <p:nvPr>
            <p:ph type="body" idx="5"/>
          </p:nvPr>
        </p:nvSpPr>
        <p:spPr>
          <a:xfrm>
            <a:off x="12287250" y="2814638"/>
            <a:ext cx="5143500" cy="6315000"/>
          </a:xfrm>
          <a:prstGeom prst="rect">
            <a:avLst/>
          </a:prstGeom>
        </p:spPr>
        <p:txBody>
          <a:bodyPr spcFirstLastPara="1" wrap="square" lIns="0" tIns="0" rIns="0" bIns="0" anchor="t" anchorCtr="0">
            <a:noAutofit/>
          </a:bodyPr>
          <a:lstStyle>
            <a:lvl1pPr marL="457200" lvl="0" indent="-419100" rtl="0">
              <a:spcBef>
                <a:spcPts val="0"/>
              </a:spcBef>
              <a:spcAft>
                <a:spcPts val="0"/>
              </a:spcAft>
              <a:buSzPts val="3000"/>
              <a:buChar char="●"/>
              <a:defRPr sz="3000"/>
            </a:lvl1pPr>
            <a:lvl2pPr marL="914400" lvl="1" indent="-393700" rtl="0">
              <a:spcBef>
                <a:spcPts val="1800"/>
              </a:spcBef>
              <a:spcAft>
                <a:spcPts val="0"/>
              </a:spcAft>
              <a:buSzPts val="2600"/>
              <a:buChar char="○"/>
              <a:defRPr sz="2600"/>
            </a:lvl2pPr>
            <a:lvl3pPr marL="1371600" lvl="2" indent="-381000" rtl="0">
              <a:spcBef>
                <a:spcPts val="1800"/>
              </a:spcBef>
              <a:spcAft>
                <a:spcPts val="0"/>
              </a:spcAft>
              <a:buSzPts val="2400"/>
              <a:buChar char="■"/>
              <a:defRPr sz="2400"/>
            </a:lvl3pPr>
            <a:lvl4pPr marL="1828800" lvl="3" indent="-368300" rtl="0">
              <a:spcBef>
                <a:spcPts val="1800"/>
              </a:spcBef>
              <a:spcAft>
                <a:spcPts val="0"/>
              </a:spcAft>
              <a:buSzPts val="2200"/>
              <a:buChar char="●"/>
              <a:defRPr sz="2200"/>
            </a:lvl4pPr>
            <a:lvl5pPr marL="2286000" lvl="4" indent="-355600" rtl="0">
              <a:spcBef>
                <a:spcPts val="1800"/>
              </a:spcBef>
              <a:spcAft>
                <a:spcPts val="0"/>
              </a:spcAft>
              <a:buSzPts val="2000"/>
              <a:buChar char="○"/>
              <a:defRPr sz="20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pic>
        <p:nvPicPr>
          <p:cNvPr id="139" name="Google Shape;139;p23"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0 Basic - Three column - Blue 1">
  <p:cSld name="TITLE_1_1_1_1_1_1_1_1_1_2">
    <p:bg>
      <p:bgPr>
        <a:solidFill>
          <a:srgbClr val="CFE9FE"/>
        </a:solidFill>
        <a:effectLst/>
      </p:bgPr>
    </p:bg>
    <p:spTree>
      <p:nvGrpSpPr>
        <p:cNvPr id="1" name="Shape 140"/>
        <p:cNvGrpSpPr/>
        <p:nvPr/>
      </p:nvGrpSpPr>
      <p:grpSpPr>
        <a:xfrm>
          <a:off x="0" y="0"/>
          <a:ext cx="0" cy="0"/>
          <a:chOff x="0" y="0"/>
          <a:chExt cx="0" cy="0"/>
        </a:xfrm>
      </p:grpSpPr>
      <p:sp>
        <p:nvSpPr>
          <p:cNvPr id="141" name="Google Shape;141;p24"/>
          <p:cNvSpPr txBox="1">
            <a:spLocks noGrp="1"/>
          </p:cNvSpPr>
          <p:nvPr>
            <p:ph type="body" idx="1"/>
          </p:nvPr>
        </p:nvSpPr>
        <p:spPr>
          <a:xfrm>
            <a:off x="857250" y="2814638"/>
            <a:ext cx="5143500" cy="63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142" name="Google Shape;142;p24"/>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43" name="Google Shape;143;p24"/>
          <p:cNvSpPr txBox="1">
            <a:spLocks noGrp="1"/>
          </p:cNvSpPr>
          <p:nvPr>
            <p:ph type="subTitle" idx="2"/>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144" name="Google Shape;144;p24"/>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145" name="Google Shape;145;p24"/>
          <p:cNvSpPr txBox="1">
            <a:spLocks noGrp="1"/>
          </p:cNvSpPr>
          <p:nvPr>
            <p:ph type="body" idx="4"/>
          </p:nvPr>
        </p:nvSpPr>
        <p:spPr>
          <a:xfrm>
            <a:off x="6572250" y="2814638"/>
            <a:ext cx="5143500" cy="63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146" name="Google Shape;146;p24"/>
          <p:cNvSpPr txBox="1">
            <a:spLocks noGrp="1"/>
          </p:cNvSpPr>
          <p:nvPr>
            <p:ph type="body" idx="5"/>
          </p:nvPr>
        </p:nvSpPr>
        <p:spPr>
          <a:xfrm>
            <a:off x="12287250" y="2814638"/>
            <a:ext cx="5143500" cy="63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pic>
        <p:nvPicPr>
          <p:cNvPr id="147" name="Google Shape;147;p24"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0 Basic - Three column 1 - White">
  <p:cSld name="TITLE_1_1_1_1_1_1_1_1_1_1">
    <p:bg>
      <p:bgPr>
        <a:solidFill>
          <a:schemeClr val="lt1"/>
        </a:solidFill>
        <a:effectLst/>
      </p:bgPr>
    </p:bg>
    <p:spTree>
      <p:nvGrpSpPr>
        <p:cNvPr id="1" name="Shape 148"/>
        <p:cNvGrpSpPr/>
        <p:nvPr/>
      </p:nvGrpSpPr>
      <p:grpSpPr>
        <a:xfrm>
          <a:off x="0" y="0"/>
          <a:ext cx="0" cy="0"/>
          <a:chOff x="0" y="0"/>
          <a:chExt cx="0" cy="0"/>
        </a:xfrm>
      </p:grpSpPr>
      <p:sp>
        <p:nvSpPr>
          <p:cNvPr id="149" name="Google Shape;149;p25"/>
          <p:cNvSpPr txBox="1">
            <a:spLocks noGrp="1"/>
          </p:cNvSpPr>
          <p:nvPr>
            <p:ph type="body" idx="1"/>
          </p:nvPr>
        </p:nvSpPr>
        <p:spPr>
          <a:xfrm>
            <a:off x="857250" y="2814638"/>
            <a:ext cx="5143500" cy="63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150" name="Google Shape;150;p25"/>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51" name="Google Shape;151;p25"/>
          <p:cNvSpPr txBox="1">
            <a:spLocks noGrp="1"/>
          </p:cNvSpPr>
          <p:nvPr>
            <p:ph type="subTitle" idx="2"/>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152" name="Google Shape;152;p25"/>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153" name="Google Shape;153;p25"/>
          <p:cNvSpPr txBox="1">
            <a:spLocks noGrp="1"/>
          </p:cNvSpPr>
          <p:nvPr>
            <p:ph type="body" idx="4"/>
          </p:nvPr>
        </p:nvSpPr>
        <p:spPr>
          <a:xfrm>
            <a:off x="6572250" y="2814638"/>
            <a:ext cx="5143500" cy="63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154" name="Google Shape;154;p25"/>
          <p:cNvSpPr txBox="1">
            <a:spLocks noGrp="1"/>
          </p:cNvSpPr>
          <p:nvPr>
            <p:ph type="body" idx="5"/>
          </p:nvPr>
        </p:nvSpPr>
        <p:spPr>
          <a:xfrm>
            <a:off x="12287250" y="2814638"/>
            <a:ext cx="5143500" cy="63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pic>
        <p:nvPicPr>
          <p:cNvPr id="155" name="Google Shape;155;p25"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0 Basic - Three column 1 - White 1">
  <p:cSld name="TITLE_1_1_1_1_1_1_1_1_1_1_1">
    <p:bg>
      <p:bgPr>
        <a:solidFill>
          <a:schemeClr val="lt1"/>
        </a:solidFill>
        <a:effectLst/>
      </p:bgPr>
    </p:bg>
    <p:spTree>
      <p:nvGrpSpPr>
        <p:cNvPr id="1" name="Shape 156"/>
        <p:cNvGrpSpPr/>
        <p:nvPr/>
      </p:nvGrpSpPr>
      <p:grpSpPr>
        <a:xfrm>
          <a:off x="0" y="0"/>
          <a:ext cx="0" cy="0"/>
          <a:chOff x="0" y="0"/>
          <a:chExt cx="0" cy="0"/>
        </a:xfrm>
      </p:grpSpPr>
      <p:sp>
        <p:nvSpPr>
          <p:cNvPr id="157" name="Google Shape;157;p26"/>
          <p:cNvSpPr txBox="1">
            <a:spLocks noGrp="1"/>
          </p:cNvSpPr>
          <p:nvPr>
            <p:ph type="body" idx="1"/>
          </p:nvPr>
        </p:nvSpPr>
        <p:spPr>
          <a:xfrm>
            <a:off x="857250" y="2814638"/>
            <a:ext cx="5143500" cy="63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158" name="Google Shape;158;p26"/>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59" name="Google Shape;159;p26"/>
          <p:cNvSpPr txBox="1">
            <a:spLocks noGrp="1"/>
          </p:cNvSpPr>
          <p:nvPr>
            <p:ph type="subTitle" idx="2"/>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160" name="Google Shape;160;p26"/>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161" name="Google Shape;161;p26"/>
          <p:cNvSpPr txBox="1">
            <a:spLocks noGrp="1"/>
          </p:cNvSpPr>
          <p:nvPr>
            <p:ph type="body" idx="4"/>
          </p:nvPr>
        </p:nvSpPr>
        <p:spPr>
          <a:xfrm>
            <a:off x="6572250" y="2814638"/>
            <a:ext cx="5143500" cy="63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162" name="Google Shape;162;p26"/>
          <p:cNvSpPr txBox="1">
            <a:spLocks noGrp="1"/>
          </p:cNvSpPr>
          <p:nvPr>
            <p:ph type="body" idx="5"/>
          </p:nvPr>
        </p:nvSpPr>
        <p:spPr>
          <a:xfrm>
            <a:off x="12287250" y="2814638"/>
            <a:ext cx="5143500" cy="63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pic>
        <p:nvPicPr>
          <p:cNvPr id="163" name="Google Shape;163;p26"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 Blank">
  <p:cSld name="CUSTOM">
    <p:bg>
      <p:bgPr>
        <a:solidFill>
          <a:srgbClr val="CFE9FE"/>
        </a:solidFill>
        <a:effectLst/>
      </p:bgPr>
    </p:bg>
    <p:spTree>
      <p:nvGrpSpPr>
        <p:cNvPr id="1" name="Shape 164"/>
        <p:cNvGrpSpPr/>
        <p:nvPr/>
      </p:nvGrpSpPr>
      <p:grpSpPr>
        <a:xfrm>
          <a:off x="0" y="0"/>
          <a:ext cx="0" cy="0"/>
          <a:chOff x="0" y="0"/>
          <a:chExt cx="0" cy="0"/>
        </a:xfrm>
      </p:grpSpPr>
      <p:pic>
        <p:nvPicPr>
          <p:cNvPr id="165" name="Google Shape;165;p27"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 Logo">
  <p:cSld name="CUSTOM_1">
    <p:bg>
      <p:bgPr>
        <a:solidFill>
          <a:srgbClr val="CFE9FE"/>
        </a:solidFill>
        <a:effectLst/>
      </p:bgPr>
    </p:bg>
    <p:spTree>
      <p:nvGrpSpPr>
        <p:cNvPr id="1" name="Shape 166"/>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3 Image Right">
  <p:cSld name="TITLE_1_1_1_1_1_1_1_1_1_1_1_1">
    <p:bg>
      <p:bgPr>
        <a:solidFill>
          <a:srgbClr val="CFE9FE"/>
        </a:solidFill>
        <a:effectLst/>
      </p:bgPr>
    </p:bg>
    <p:spTree>
      <p:nvGrpSpPr>
        <p:cNvPr id="1" name="Shape 167"/>
        <p:cNvGrpSpPr/>
        <p:nvPr/>
      </p:nvGrpSpPr>
      <p:grpSpPr>
        <a:xfrm>
          <a:off x="0" y="0"/>
          <a:ext cx="0" cy="0"/>
          <a:chOff x="0" y="0"/>
          <a:chExt cx="0" cy="0"/>
        </a:xfrm>
      </p:grpSpPr>
      <p:sp>
        <p:nvSpPr>
          <p:cNvPr id="168" name="Google Shape;168;p29"/>
          <p:cNvSpPr txBox="1">
            <a:spLocks noGrp="1"/>
          </p:cNvSpPr>
          <p:nvPr>
            <p:ph type="title"/>
          </p:nvPr>
        </p:nvSpPr>
        <p:spPr>
          <a:xfrm>
            <a:off x="857250" y="838200"/>
            <a:ext cx="10858500" cy="1524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5400"/>
              <a:buNone/>
              <a:defRPr sz="5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169" name="Google Shape;169;p29"/>
          <p:cNvSpPr txBox="1">
            <a:spLocks noGrp="1"/>
          </p:cNvSpPr>
          <p:nvPr>
            <p:ph type="subTitle" idx="1"/>
          </p:nvPr>
        </p:nvSpPr>
        <p:spPr>
          <a:xfrm>
            <a:off x="857250" y="2468880"/>
            <a:ext cx="10858500" cy="8571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SzPts val="2600"/>
              <a:buNone/>
              <a:defRPr/>
            </a:lvl2pPr>
            <a:lvl3pPr lvl="2" rtl="0">
              <a:spcBef>
                <a:spcPts val="1800"/>
              </a:spcBef>
              <a:spcAft>
                <a:spcPts val="0"/>
              </a:spcAft>
              <a:buSzPts val="2400"/>
              <a:buNone/>
              <a:defRPr/>
            </a:lvl3pPr>
            <a:lvl4pPr lvl="3" rtl="0">
              <a:spcBef>
                <a:spcPts val="1800"/>
              </a:spcBef>
              <a:spcAft>
                <a:spcPts val="0"/>
              </a:spcAft>
              <a:buSzPts val="2200"/>
              <a:buNone/>
              <a:defRPr/>
            </a:lvl4pPr>
            <a:lvl5pPr lvl="4" rtl="0">
              <a:spcBef>
                <a:spcPts val="1800"/>
              </a:spcBef>
              <a:spcAft>
                <a:spcPts val="0"/>
              </a:spcAft>
              <a:buSzPts val="2000"/>
              <a:buNone/>
              <a:defRPr/>
            </a:lvl5pPr>
            <a:lvl6pPr lvl="5" rtl="0">
              <a:spcBef>
                <a:spcPts val="1800"/>
              </a:spcBef>
              <a:spcAft>
                <a:spcPts val="0"/>
              </a:spcAft>
              <a:buSzPts val="1800"/>
              <a:buNone/>
              <a:defRPr/>
            </a:lvl6pPr>
            <a:lvl7pPr lvl="6" rtl="0">
              <a:spcBef>
                <a:spcPts val="1800"/>
              </a:spcBef>
              <a:spcAft>
                <a:spcPts val="0"/>
              </a:spcAft>
              <a:buSzPts val="1800"/>
              <a:buNone/>
              <a:defRPr/>
            </a:lvl7pPr>
            <a:lvl8pPr lvl="7" rtl="0">
              <a:spcBef>
                <a:spcPts val="1800"/>
              </a:spcBef>
              <a:spcAft>
                <a:spcPts val="0"/>
              </a:spcAft>
              <a:buSzPts val="1800"/>
              <a:buNone/>
              <a:defRPr/>
            </a:lvl8pPr>
            <a:lvl9pPr lvl="8" rtl="0">
              <a:spcBef>
                <a:spcPts val="1800"/>
              </a:spcBef>
              <a:spcAft>
                <a:spcPts val="1800"/>
              </a:spcAft>
              <a:buSzPts val="1800"/>
              <a:buNone/>
              <a:defRPr/>
            </a:lvl9pPr>
          </a:lstStyle>
          <a:p>
            <a:endParaRPr/>
          </a:p>
        </p:txBody>
      </p:sp>
      <p:sp>
        <p:nvSpPr>
          <p:cNvPr id="170" name="Google Shape;170;p29"/>
          <p:cNvSpPr txBox="1">
            <a:spLocks noGrp="1"/>
          </p:cNvSpPr>
          <p:nvPr>
            <p:ph type="body" idx="2"/>
          </p:nvPr>
        </p:nvSpPr>
        <p:spPr>
          <a:xfrm>
            <a:off x="857250" y="9620250"/>
            <a:ext cx="11636100" cy="248100"/>
          </a:xfrm>
          <a:prstGeom prst="rect">
            <a:avLst/>
          </a:prstGeom>
          <a:ln>
            <a:noFill/>
          </a:ln>
        </p:spPr>
        <p:txBody>
          <a:bodyPr spcFirstLastPara="1" wrap="square" lIns="0" tIns="0" rIns="0" bIns="0" anchor="b" anchorCtr="0">
            <a:noAutofit/>
          </a:bodyPr>
          <a:lstStyle>
            <a:lvl1pPr marL="457200" lvl="0" indent="-317500" rtl="0">
              <a:spcBef>
                <a:spcPts val="0"/>
              </a:spcBef>
              <a:spcAft>
                <a:spcPts val="0"/>
              </a:spcAft>
              <a:buSzPts val="1400"/>
              <a:buChar char="●"/>
              <a:defRPr sz="1400"/>
            </a:lvl1pPr>
            <a:lvl2pPr marL="914400" lvl="1" indent="-317500" rtl="0">
              <a:spcBef>
                <a:spcPts val="1800"/>
              </a:spcBef>
              <a:spcAft>
                <a:spcPts val="0"/>
              </a:spcAft>
              <a:buSzPts val="1400"/>
              <a:buChar char="○"/>
              <a:defRPr sz="1400"/>
            </a:lvl2pPr>
            <a:lvl3pPr marL="1371600" lvl="2" indent="-317500" rtl="0">
              <a:spcBef>
                <a:spcPts val="1800"/>
              </a:spcBef>
              <a:spcAft>
                <a:spcPts val="0"/>
              </a:spcAft>
              <a:buSzPts val="1400"/>
              <a:buChar char="■"/>
              <a:defRPr sz="1400"/>
            </a:lvl3pPr>
            <a:lvl4pPr marL="1828800" lvl="3" indent="-317500" rtl="0">
              <a:spcBef>
                <a:spcPts val="1800"/>
              </a:spcBef>
              <a:spcAft>
                <a:spcPts val="0"/>
              </a:spcAft>
              <a:buSzPts val="1400"/>
              <a:buChar char="●"/>
              <a:defRPr sz="1400"/>
            </a:lvl4pPr>
            <a:lvl5pPr marL="2286000" lvl="4" indent="-317500" rtl="0">
              <a:spcBef>
                <a:spcPts val="1800"/>
              </a:spcBef>
              <a:spcAft>
                <a:spcPts val="0"/>
              </a:spcAft>
              <a:buSzPts val="1400"/>
              <a:buChar char="○"/>
              <a:defRPr sz="1400"/>
            </a:lvl5pPr>
            <a:lvl6pPr marL="2743200" lvl="5" indent="-317500" rtl="0">
              <a:spcBef>
                <a:spcPts val="1800"/>
              </a:spcBef>
              <a:spcAft>
                <a:spcPts val="0"/>
              </a:spcAft>
              <a:buSzPts val="1400"/>
              <a:buChar char="■"/>
              <a:defRPr sz="1400"/>
            </a:lvl6pPr>
            <a:lvl7pPr marL="3200400" lvl="6" indent="-317500" rtl="0">
              <a:spcBef>
                <a:spcPts val="1800"/>
              </a:spcBef>
              <a:spcAft>
                <a:spcPts val="0"/>
              </a:spcAft>
              <a:buSzPts val="1400"/>
              <a:buChar char="●"/>
              <a:defRPr sz="1400"/>
            </a:lvl7pPr>
            <a:lvl8pPr marL="3657600" lvl="7" indent="-317500" rtl="0">
              <a:spcBef>
                <a:spcPts val="1800"/>
              </a:spcBef>
              <a:spcAft>
                <a:spcPts val="0"/>
              </a:spcAft>
              <a:buSzPts val="1400"/>
              <a:buChar char="○"/>
              <a:defRPr sz="1400"/>
            </a:lvl8pPr>
            <a:lvl9pPr marL="4114800" lvl="8" indent="-317500" rtl="0">
              <a:spcBef>
                <a:spcPts val="1800"/>
              </a:spcBef>
              <a:spcAft>
                <a:spcPts val="1800"/>
              </a:spcAft>
              <a:buSzPts val="1400"/>
              <a:buChar char="■"/>
              <a:defRPr sz="1400"/>
            </a:lvl9pPr>
          </a:lstStyle>
          <a:p>
            <a:endParaRPr/>
          </a:p>
        </p:txBody>
      </p:sp>
      <p:sp>
        <p:nvSpPr>
          <p:cNvPr id="171" name="Google Shape;171;p29"/>
          <p:cNvSpPr txBox="1">
            <a:spLocks noGrp="1"/>
          </p:cNvSpPr>
          <p:nvPr>
            <p:ph type="body" idx="3"/>
          </p:nvPr>
        </p:nvSpPr>
        <p:spPr>
          <a:xfrm>
            <a:off x="857250" y="3399472"/>
            <a:ext cx="10858500" cy="5743500"/>
          </a:xfrm>
          <a:prstGeom prst="rect">
            <a:avLst/>
          </a:prstGeom>
        </p:spPr>
        <p:txBody>
          <a:bodyPr spcFirstLastPara="1" wrap="square" lIns="0" tIns="0" rIns="0" bIns="0" anchor="t" anchorCtr="0">
            <a:noAutofit/>
          </a:bodyPr>
          <a:lstStyle>
            <a:lvl1pPr marL="457200" lvl="0" indent="-419100" rtl="0">
              <a:spcBef>
                <a:spcPts val="0"/>
              </a:spcBef>
              <a:spcAft>
                <a:spcPts val="0"/>
              </a:spcAft>
              <a:buSzPts val="3000"/>
              <a:buChar char="●"/>
              <a:defRPr sz="3000"/>
            </a:lvl1pPr>
            <a:lvl2pPr marL="914400" lvl="1" indent="-393700" rtl="0">
              <a:spcBef>
                <a:spcPts val="1800"/>
              </a:spcBef>
              <a:spcAft>
                <a:spcPts val="0"/>
              </a:spcAft>
              <a:buSzPts val="2600"/>
              <a:buChar char="○"/>
              <a:defRPr sz="2600"/>
            </a:lvl2pPr>
            <a:lvl3pPr marL="1371600" lvl="2" indent="-381000" rtl="0">
              <a:spcBef>
                <a:spcPts val="1800"/>
              </a:spcBef>
              <a:spcAft>
                <a:spcPts val="0"/>
              </a:spcAft>
              <a:buSzPts val="2400"/>
              <a:buChar char="■"/>
              <a:defRPr sz="2400"/>
            </a:lvl3pPr>
            <a:lvl4pPr marL="1828800" lvl="3" indent="-368300" rtl="0">
              <a:spcBef>
                <a:spcPts val="1800"/>
              </a:spcBef>
              <a:spcAft>
                <a:spcPts val="0"/>
              </a:spcAft>
              <a:buSzPts val="2200"/>
              <a:buChar char="●"/>
              <a:defRPr sz="2200"/>
            </a:lvl4pPr>
            <a:lvl5pPr marL="2286000" lvl="4" indent="-355600" rtl="0">
              <a:spcBef>
                <a:spcPts val="1800"/>
              </a:spcBef>
              <a:spcAft>
                <a:spcPts val="0"/>
              </a:spcAft>
              <a:buSzPts val="2000"/>
              <a:buChar char="○"/>
              <a:defRPr sz="20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pic>
        <p:nvPicPr>
          <p:cNvPr id="172" name="Google Shape;172;p29" title="Informatica.png"/>
          <p:cNvPicPr preferRelativeResize="0"/>
          <p:nvPr/>
        </p:nvPicPr>
        <p:blipFill rotWithShape="1">
          <a:blip r:embed="rId2">
            <a:alphaModFix/>
          </a:blip>
          <a:srcRect r="10"/>
          <a:stretch/>
        </p:blipFill>
        <p:spPr>
          <a:xfrm>
            <a:off x="16459200" y="8846575"/>
            <a:ext cx="953601" cy="953649"/>
          </a:xfrm>
          <a:prstGeom prst="rect">
            <a:avLst/>
          </a:prstGeom>
          <a:noFill/>
          <a:ln>
            <a:noFill/>
          </a:ln>
        </p:spPr>
      </p:pic>
      <p:sp>
        <p:nvSpPr>
          <p:cNvPr id="173" name="Google Shape;173;p29"/>
          <p:cNvSpPr>
            <a:spLocks noGrp="1"/>
          </p:cNvSpPr>
          <p:nvPr>
            <p:ph type="pic" idx="4"/>
          </p:nvPr>
        </p:nvSpPr>
        <p:spPr>
          <a:xfrm>
            <a:off x="12287250" y="855345"/>
            <a:ext cx="5142600" cy="7728600"/>
          </a:xfrm>
          <a:prstGeom prst="roundRect">
            <a:avLst>
              <a:gd name="adj" fmla="val 7640"/>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6 Large Image Right">
  <p:cSld name="TITLE_1_1_1_1_1_1_1_1_1_1_1_1_1_1_1">
    <p:bg>
      <p:bgPr>
        <a:solidFill>
          <a:srgbClr val="CFE9FE"/>
        </a:solidFill>
        <a:effectLst/>
      </p:bgPr>
    </p:bg>
    <p:spTree>
      <p:nvGrpSpPr>
        <p:cNvPr id="1" name="Shape 174"/>
        <p:cNvGrpSpPr/>
        <p:nvPr/>
      </p:nvGrpSpPr>
      <p:grpSpPr>
        <a:xfrm>
          <a:off x="0" y="0"/>
          <a:ext cx="0" cy="0"/>
          <a:chOff x="0" y="0"/>
          <a:chExt cx="0" cy="0"/>
        </a:xfrm>
      </p:grpSpPr>
      <p:sp>
        <p:nvSpPr>
          <p:cNvPr id="175" name="Google Shape;175;p30"/>
          <p:cNvSpPr>
            <a:spLocks noGrp="1"/>
          </p:cNvSpPr>
          <p:nvPr>
            <p:ph type="pic" idx="2"/>
          </p:nvPr>
        </p:nvSpPr>
        <p:spPr>
          <a:xfrm>
            <a:off x="9151620" y="0"/>
            <a:ext cx="9394500" cy="10295700"/>
          </a:xfrm>
          <a:prstGeom prst="roundRect">
            <a:avLst>
              <a:gd name="adj" fmla="val 3341"/>
            </a:avLst>
          </a:prstGeom>
          <a:noFill/>
          <a:ln>
            <a:noFill/>
          </a:ln>
        </p:spPr>
      </p:sp>
      <p:sp>
        <p:nvSpPr>
          <p:cNvPr id="176" name="Google Shape;176;p30"/>
          <p:cNvSpPr txBox="1">
            <a:spLocks noGrp="1"/>
          </p:cNvSpPr>
          <p:nvPr>
            <p:ph type="title"/>
          </p:nvPr>
        </p:nvSpPr>
        <p:spPr>
          <a:xfrm>
            <a:off x="857250" y="838200"/>
            <a:ext cx="7715400" cy="1524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5400"/>
              <a:buNone/>
              <a:defRPr sz="5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177" name="Google Shape;177;p30"/>
          <p:cNvSpPr txBox="1">
            <a:spLocks noGrp="1"/>
          </p:cNvSpPr>
          <p:nvPr>
            <p:ph type="subTitle" idx="1"/>
          </p:nvPr>
        </p:nvSpPr>
        <p:spPr>
          <a:xfrm>
            <a:off x="857250" y="2468880"/>
            <a:ext cx="7715100" cy="6678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SzPts val="2600"/>
              <a:buNone/>
              <a:defRPr/>
            </a:lvl2pPr>
            <a:lvl3pPr lvl="2" rtl="0">
              <a:spcBef>
                <a:spcPts val="1800"/>
              </a:spcBef>
              <a:spcAft>
                <a:spcPts val="0"/>
              </a:spcAft>
              <a:buSzPts val="2400"/>
              <a:buNone/>
              <a:defRPr/>
            </a:lvl3pPr>
            <a:lvl4pPr lvl="3" rtl="0">
              <a:spcBef>
                <a:spcPts val="1800"/>
              </a:spcBef>
              <a:spcAft>
                <a:spcPts val="0"/>
              </a:spcAft>
              <a:buSzPts val="2200"/>
              <a:buNone/>
              <a:defRPr/>
            </a:lvl4pPr>
            <a:lvl5pPr lvl="4" rtl="0">
              <a:spcBef>
                <a:spcPts val="1800"/>
              </a:spcBef>
              <a:spcAft>
                <a:spcPts val="0"/>
              </a:spcAft>
              <a:buSzPts val="2000"/>
              <a:buNone/>
              <a:defRPr/>
            </a:lvl5pPr>
            <a:lvl6pPr lvl="5" rtl="0">
              <a:spcBef>
                <a:spcPts val="1800"/>
              </a:spcBef>
              <a:spcAft>
                <a:spcPts val="0"/>
              </a:spcAft>
              <a:buSzPts val="1800"/>
              <a:buNone/>
              <a:defRPr/>
            </a:lvl6pPr>
            <a:lvl7pPr lvl="6" rtl="0">
              <a:spcBef>
                <a:spcPts val="1800"/>
              </a:spcBef>
              <a:spcAft>
                <a:spcPts val="0"/>
              </a:spcAft>
              <a:buSzPts val="1800"/>
              <a:buNone/>
              <a:defRPr/>
            </a:lvl7pPr>
            <a:lvl8pPr lvl="7" rtl="0">
              <a:spcBef>
                <a:spcPts val="1800"/>
              </a:spcBef>
              <a:spcAft>
                <a:spcPts val="0"/>
              </a:spcAft>
              <a:buSzPts val="1800"/>
              <a:buNone/>
              <a:defRPr/>
            </a:lvl8pPr>
            <a:lvl9pPr lvl="8" rtl="0">
              <a:spcBef>
                <a:spcPts val="1800"/>
              </a:spcBef>
              <a:spcAft>
                <a:spcPts val="1800"/>
              </a:spcAft>
              <a:buSzPts val="1800"/>
              <a:buNone/>
              <a:defRPr/>
            </a:lvl9pPr>
          </a:lstStyle>
          <a:p>
            <a:endParaRPr/>
          </a:p>
        </p:txBody>
      </p:sp>
      <p:sp>
        <p:nvSpPr>
          <p:cNvPr id="178" name="Google Shape;178;p30"/>
          <p:cNvSpPr txBox="1">
            <a:spLocks noGrp="1"/>
          </p:cNvSpPr>
          <p:nvPr>
            <p:ph type="body" idx="3"/>
          </p:nvPr>
        </p:nvSpPr>
        <p:spPr>
          <a:xfrm>
            <a:off x="857250" y="9620250"/>
            <a:ext cx="11636100" cy="248100"/>
          </a:xfrm>
          <a:prstGeom prst="rect">
            <a:avLst/>
          </a:prstGeom>
          <a:ln>
            <a:noFill/>
          </a:ln>
        </p:spPr>
        <p:txBody>
          <a:bodyPr spcFirstLastPara="1" wrap="square" lIns="0" tIns="0" rIns="0" bIns="0" anchor="b" anchorCtr="0">
            <a:noAutofit/>
          </a:bodyPr>
          <a:lstStyle>
            <a:lvl1pPr marL="457200" lvl="0" indent="-317500" rtl="0">
              <a:spcBef>
                <a:spcPts val="0"/>
              </a:spcBef>
              <a:spcAft>
                <a:spcPts val="0"/>
              </a:spcAft>
              <a:buSzPts val="1400"/>
              <a:buChar char="●"/>
              <a:defRPr sz="1400"/>
            </a:lvl1pPr>
            <a:lvl2pPr marL="914400" lvl="1" indent="-317500" rtl="0">
              <a:spcBef>
                <a:spcPts val="1800"/>
              </a:spcBef>
              <a:spcAft>
                <a:spcPts val="0"/>
              </a:spcAft>
              <a:buSzPts val="1400"/>
              <a:buChar char="○"/>
              <a:defRPr sz="1400"/>
            </a:lvl2pPr>
            <a:lvl3pPr marL="1371600" lvl="2" indent="-317500" rtl="0">
              <a:spcBef>
                <a:spcPts val="1800"/>
              </a:spcBef>
              <a:spcAft>
                <a:spcPts val="0"/>
              </a:spcAft>
              <a:buSzPts val="1400"/>
              <a:buChar char="■"/>
              <a:defRPr sz="1400"/>
            </a:lvl3pPr>
            <a:lvl4pPr marL="1828800" lvl="3" indent="-317500" rtl="0">
              <a:spcBef>
                <a:spcPts val="1800"/>
              </a:spcBef>
              <a:spcAft>
                <a:spcPts val="0"/>
              </a:spcAft>
              <a:buSzPts val="1400"/>
              <a:buChar char="●"/>
              <a:defRPr sz="1400"/>
            </a:lvl4pPr>
            <a:lvl5pPr marL="2286000" lvl="4" indent="-317500" rtl="0">
              <a:spcBef>
                <a:spcPts val="1800"/>
              </a:spcBef>
              <a:spcAft>
                <a:spcPts val="0"/>
              </a:spcAft>
              <a:buSzPts val="1400"/>
              <a:buChar char="○"/>
              <a:defRPr sz="1400"/>
            </a:lvl5pPr>
            <a:lvl6pPr marL="2743200" lvl="5" indent="-317500" rtl="0">
              <a:spcBef>
                <a:spcPts val="1800"/>
              </a:spcBef>
              <a:spcAft>
                <a:spcPts val="0"/>
              </a:spcAft>
              <a:buSzPts val="1400"/>
              <a:buChar char="■"/>
              <a:defRPr sz="1400"/>
            </a:lvl6pPr>
            <a:lvl7pPr marL="3200400" lvl="6" indent="-317500" rtl="0">
              <a:spcBef>
                <a:spcPts val="1800"/>
              </a:spcBef>
              <a:spcAft>
                <a:spcPts val="0"/>
              </a:spcAft>
              <a:buSzPts val="1400"/>
              <a:buChar char="●"/>
              <a:defRPr sz="1400"/>
            </a:lvl7pPr>
            <a:lvl8pPr marL="3657600" lvl="7" indent="-317500" rtl="0">
              <a:spcBef>
                <a:spcPts val="1800"/>
              </a:spcBef>
              <a:spcAft>
                <a:spcPts val="0"/>
              </a:spcAft>
              <a:buSzPts val="1400"/>
              <a:buChar char="○"/>
              <a:defRPr sz="1400"/>
            </a:lvl8pPr>
            <a:lvl9pPr marL="4114800" lvl="8" indent="-317500" rtl="0">
              <a:spcBef>
                <a:spcPts val="1800"/>
              </a:spcBef>
              <a:spcAft>
                <a:spcPts val="1800"/>
              </a:spcAft>
              <a:buSzPts val="1400"/>
              <a:buChar char="■"/>
              <a:defRPr sz="1400"/>
            </a:lvl9pPr>
          </a:lstStyle>
          <a:p>
            <a:endParaRPr/>
          </a:p>
        </p:txBody>
      </p:sp>
      <p:sp>
        <p:nvSpPr>
          <p:cNvPr id="179" name="Google Shape;179;p30"/>
          <p:cNvSpPr txBox="1">
            <a:spLocks noGrp="1"/>
          </p:cNvSpPr>
          <p:nvPr>
            <p:ph type="body" idx="4"/>
          </p:nvPr>
        </p:nvSpPr>
        <p:spPr>
          <a:xfrm>
            <a:off x="857250" y="3399472"/>
            <a:ext cx="7715100" cy="5737800"/>
          </a:xfrm>
          <a:prstGeom prst="rect">
            <a:avLst/>
          </a:prstGeom>
        </p:spPr>
        <p:txBody>
          <a:bodyPr spcFirstLastPara="1" wrap="square" lIns="0" tIns="0" rIns="0" bIns="0" anchor="t" anchorCtr="0">
            <a:noAutofit/>
          </a:bodyPr>
          <a:lstStyle>
            <a:lvl1pPr marL="457200" lvl="0" indent="-419100" rtl="0">
              <a:spcBef>
                <a:spcPts val="0"/>
              </a:spcBef>
              <a:spcAft>
                <a:spcPts val="0"/>
              </a:spcAft>
              <a:buSzPts val="3000"/>
              <a:buChar char="●"/>
              <a:defRPr sz="3000"/>
            </a:lvl1pPr>
            <a:lvl2pPr marL="914400" lvl="1" indent="-393700" rtl="0">
              <a:spcBef>
                <a:spcPts val="1800"/>
              </a:spcBef>
              <a:spcAft>
                <a:spcPts val="0"/>
              </a:spcAft>
              <a:buSzPts val="2600"/>
              <a:buChar char="○"/>
              <a:defRPr sz="2600"/>
            </a:lvl2pPr>
            <a:lvl3pPr marL="1371600" lvl="2" indent="-381000" rtl="0">
              <a:spcBef>
                <a:spcPts val="1800"/>
              </a:spcBef>
              <a:spcAft>
                <a:spcPts val="0"/>
              </a:spcAft>
              <a:buSzPts val="2400"/>
              <a:buChar char="■"/>
              <a:defRPr sz="2400"/>
            </a:lvl3pPr>
            <a:lvl4pPr marL="1828800" lvl="3" indent="-368300" rtl="0">
              <a:spcBef>
                <a:spcPts val="1800"/>
              </a:spcBef>
              <a:spcAft>
                <a:spcPts val="0"/>
              </a:spcAft>
              <a:buSzPts val="2200"/>
              <a:buChar char="●"/>
              <a:defRPr sz="2200"/>
            </a:lvl4pPr>
            <a:lvl5pPr marL="2286000" lvl="4" indent="-355600" rtl="0">
              <a:spcBef>
                <a:spcPts val="1800"/>
              </a:spcBef>
              <a:spcAft>
                <a:spcPts val="0"/>
              </a:spcAft>
              <a:buSzPts val="2000"/>
              <a:buChar char="○"/>
              <a:defRPr sz="20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pic>
        <p:nvPicPr>
          <p:cNvPr id="180" name="Google Shape;180;p30" title="Informatica.png"/>
          <p:cNvPicPr preferRelativeResize="0"/>
          <p:nvPr/>
        </p:nvPicPr>
        <p:blipFill rotWithShape="1">
          <a:blip r:embed="rId2">
            <a:alphaModFix/>
          </a:blip>
          <a:srcRect r="10"/>
          <a:stretch/>
        </p:blipFill>
        <p:spPr>
          <a:xfrm>
            <a:off x="16459200" y="8846575"/>
            <a:ext cx="953601" cy="9536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 Title Blue 1 1 2">
  <p:cSld name="TITLE_1_1_2_2">
    <p:bg>
      <p:bgPr>
        <a:solidFill>
          <a:srgbClr val="CFE9FE"/>
        </a:solidFill>
        <a:effectLst/>
      </p:bgPr>
    </p:bg>
    <p:spTree>
      <p:nvGrpSpPr>
        <p:cNvPr id="1" name="Shape 20"/>
        <p:cNvGrpSpPr/>
        <p:nvPr/>
      </p:nvGrpSpPr>
      <p:grpSpPr>
        <a:xfrm>
          <a:off x="0" y="0"/>
          <a:ext cx="0" cy="0"/>
          <a:chOff x="0" y="0"/>
          <a:chExt cx="0" cy="0"/>
        </a:xfrm>
      </p:grpSpPr>
      <p:pic>
        <p:nvPicPr>
          <p:cNvPr id="21" name="Google Shape;21;p4" title="Exploration.png"/>
          <p:cNvPicPr preferRelativeResize="0"/>
          <p:nvPr/>
        </p:nvPicPr>
        <p:blipFill rotWithShape="1">
          <a:blip r:embed="rId2">
            <a:alphaModFix/>
          </a:blip>
          <a:srcRect/>
          <a:stretch/>
        </p:blipFill>
        <p:spPr>
          <a:xfrm>
            <a:off x="0" y="0"/>
            <a:ext cx="18288000" cy="10287003"/>
          </a:xfrm>
          <a:prstGeom prst="rect">
            <a:avLst/>
          </a:prstGeom>
          <a:noFill/>
          <a:ln>
            <a:noFill/>
          </a:ln>
        </p:spPr>
      </p:pic>
      <p:sp>
        <p:nvSpPr>
          <p:cNvPr id="22" name="Google Shape;22;p4"/>
          <p:cNvSpPr txBox="1">
            <a:spLocks noGrp="1"/>
          </p:cNvSpPr>
          <p:nvPr>
            <p:ph type="title"/>
          </p:nvPr>
        </p:nvSpPr>
        <p:spPr>
          <a:xfrm>
            <a:off x="857250" y="857250"/>
            <a:ext cx="10382400" cy="53625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9000"/>
              <a:buNone/>
              <a:defRPr sz="9000">
                <a:solidFill>
                  <a:schemeClr val="lt1"/>
                </a:solidFill>
              </a:defRPr>
            </a:lvl1pPr>
            <a:lvl2pPr lvl="1">
              <a:spcBef>
                <a:spcPts val="0"/>
              </a:spcBef>
              <a:spcAft>
                <a:spcPts val="0"/>
              </a:spcAft>
              <a:buClr>
                <a:schemeClr val="lt1"/>
              </a:buClr>
              <a:buSzPts val="5600"/>
              <a:buNone/>
              <a:defRPr>
                <a:solidFill>
                  <a:schemeClr val="lt1"/>
                </a:solidFill>
              </a:defRPr>
            </a:lvl2pPr>
            <a:lvl3pPr lvl="2">
              <a:spcBef>
                <a:spcPts val="0"/>
              </a:spcBef>
              <a:spcAft>
                <a:spcPts val="0"/>
              </a:spcAft>
              <a:buClr>
                <a:schemeClr val="lt1"/>
              </a:buClr>
              <a:buSzPts val="5600"/>
              <a:buNone/>
              <a:defRPr>
                <a:solidFill>
                  <a:schemeClr val="lt1"/>
                </a:solidFill>
              </a:defRPr>
            </a:lvl3pPr>
            <a:lvl4pPr lvl="3">
              <a:spcBef>
                <a:spcPts val="0"/>
              </a:spcBef>
              <a:spcAft>
                <a:spcPts val="0"/>
              </a:spcAft>
              <a:buClr>
                <a:schemeClr val="lt1"/>
              </a:buClr>
              <a:buSzPts val="5600"/>
              <a:buNone/>
              <a:defRPr>
                <a:solidFill>
                  <a:schemeClr val="lt1"/>
                </a:solidFill>
              </a:defRPr>
            </a:lvl4pPr>
            <a:lvl5pPr lvl="4">
              <a:spcBef>
                <a:spcPts val="0"/>
              </a:spcBef>
              <a:spcAft>
                <a:spcPts val="0"/>
              </a:spcAft>
              <a:buClr>
                <a:schemeClr val="lt1"/>
              </a:buClr>
              <a:buSzPts val="5600"/>
              <a:buNone/>
              <a:defRPr>
                <a:solidFill>
                  <a:schemeClr val="lt1"/>
                </a:solidFill>
              </a:defRPr>
            </a:lvl5pPr>
            <a:lvl6pPr lvl="5">
              <a:spcBef>
                <a:spcPts val="0"/>
              </a:spcBef>
              <a:spcAft>
                <a:spcPts val="0"/>
              </a:spcAft>
              <a:buClr>
                <a:schemeClr val="lt1"/>
              </a:buClr>
              <a:buSzPts val="5600"/>
              <a:buNone/>
              <a:defRPr>
                <a:solidFill>
                  <a:schemeClr val="lt1"/>
                </a:solidFill>
              </a:defRPr>
            </a:lvl6pPr>
            <a:lvl7pPr lvl="6">
              <a:spcBef>
                <a:spcPts val="0"/>
              </a:spcBef>
              <a:spcAft>
                <a:spcPts val="0"/>
              </a:spcAft>
              <a:buClr>
                <a:schemeClr val="lt1"/>
              </a:buClr>
              <a:buSzPts val="5600"/>
              <a:buNone/>
              <a:defRPr>
                <a:solidFill>
                  <a:schemeClr val="lt1"/>
                </a:solidFill>
              </a:defRPr>
            </a:lvl7pPr>
            <a:lvl8pPr lvl="7">
              <a:spcBef>
                <a:spcPts val="0"/>
              </a:spcBef>
              <a:spcAft>
                <a:spcPts val="0"/>
              </a:spcAft>
              <a:buClr>
                <a:schemeClr val="lt1"/>
              </a:buClr>
              <a:buSzPts val="5600"/>
              <a:buNone/>
              <a:defRPr>
                <a:solidFill>
                  <a:schemeClr val="lt1"/>
                </a:solidFill>
              </a:defRPr>
            </a:lvl8pPr>
            <a:lvl9pPr lvl="8">
              <a:spcBef>
                <a:spcPts val="0"/>
              </a:spcBef>
              <a:spcAft>
                <a:spcPts val="0"/>
              </a:spcAft>
              <a:buClr>
                <a:schemeClr val="lt1"/>
              </a:buClr>
              <a:buSzPts val="5600"/>
              <a:buNone/>
              <a:defRPr>
                <a:solidFill>
                  <a:schemeClr val="lt1"/>
                </a:solidFill>
              </a:defRPr>
            </a:lvl9pPr>
          </a:lstStyle>
          <a:p>
            <a:endParaRPr/>
          </a:p>
        </p:txBody>
      </p:sp>
      <p:sp>
        <p:nvSpPr>
          <p:cNvPr id="23" name="Google Shape;23;p4"/>
          <p:cNvSpPr txBox="1">
            <a:spLocks noGrp="1"/>
          </p:cNvSpPr>
          <p:nvPr>
            <p:ph type="subTitle" idx="1"/>
          </p:nvPr>
        </p:nvSpPr>
        <p:spPr>
          <a:xfrm>
            <a:off x="857250" y="6460808"/>
            <a:ext cx="9701100" cy="1238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2600"/>
              <a:buNone/>
              <a:defRPr>
                <a:solidFill>
                  <a:schemeClr val="lt1"/>
                </a:solidFill>
              </a:defRPr>
            </a:lvl2pPr>
            <a:lvl3pPr lvl="2">
              <a:spcBef>
                <a:spcPts val="1800"/>
              </a:spcBef>
              <a:spcAft>
                <a:spcPts val="0"/>
              </a:spcAft>
              <a:buClr>
                <a:schemeClr val="lt1"/>
              </a:buClr>
              <a:buSzPts val="2400"/>
              <a:buNone/>
              <a:defRPr>
                <a:solidFill>
                  <a:schemeClr val="lt1"/>
                </a:solidFill>
              </a:defRPr>
            </a:lvl3pPr>
            <a:lvl4pPr lvl="3">
              <a:spcBef>
                <a:spcPts val="1800"/>
              </a:spcBef>
              <a:spcAft>
                <a:spcPts val="0"/>
              </a:spcAft>
              <a:buClr>
                <a:schemeClr val="lt1"/>
              </a:buClr>
              <a:buSzPts val="2200"/>
              <a:buNone/>
              <a:defRPr>
                <a:solidFill>
                  <a:schemeClr val="lt1"/>
                </a:solidFill>
              </a:defRPr>
            </a:lvl4pPr>
            <a:lvl5pPr lvl="4">
              <a:spcBef>
                <a:spcPts val="1800"/>
              </a:spcBef>
              <a:spcAft>
                <a:spcPts val="0"/>
              </a:spcAft>
              <a:buClr>
                <a:schemeClr val="lt1"/>
              </a:buClr>
              <a:buSzPts val="2000"/>
              <a:buNone/>
              <a:defRPr>
                <a:solidFill>
                  <a:schemeClr val="lt1"/>
                </a:solidFill>
              </a:defRPr>
            </a:lvl5pPr>
            <a:lvl6pPr lvl="5">
              <a:spcBef>
                <a:spcPts val="1800"/>
              </a:spcBef>
              <a:spcAft>
                <a:spcPts val="0"/>
              </a:spcAft>
              <a:buClr>
                <a:schemeClr val="lt1"/>
              </a:buClr>
              <a:buSzPts val="1800"/>
              <a:buNone/>
              <a:defRPr>
                <a:solidFill>
                  <a:schemeClr val="lt1"/>
                </a:solidFill>
              </a:defRPr>
            </a:lvl6pPr>
            <a:lvl7pPr lvl="6">
              <a:spcBef>
                <a:spcPts val="1800"/>
              </a:spcBef>
              <a:spcAft>
                <a:spcPts val="0"/>
              </a:spcAft>
              <a:buClr>
                <a:schemeClr val="lt1"/>
              </a:buClr>
              <a:buSzPts val="1800"/>
              <a:buNone/>
              <a:defRPr>
                <a:solidFill>
                  <a:schemeClr val="lt1"/>
                </a:solidFill>
              </a:defRPr>
            </a:lvl7pPr>
            <a:lvl8pPr lvl="7">
              <a:spcBef>
                <a:spcPts val="1800"/>
              </a:spcBef>
              <a:spcAft>
                <a:spcPts val="0"/>
              </a:spcAft>
              <a:buClr>
                <a:schemeClr val="lt1"/>
              </a:buClr>
              <a:buSzPts val="1800"/>
              <a:buNone/>
              <a:defRPr>
                <a:solidFill>
                  <a:schemeClr val="lt1"/>
                </a:solidFill>
              </a:defRPr>
            </a:lvl8pPr>
            <a:lvl9pPr lvl="8">
              <a:spcBef>
                <a:spcPts val="1800"/>
              </a:spcBef>
              <a:spcAft>
                <a:spcPts val="1800"/>
              </a:spcAft>
              <a:buClr>
                <a:schemeClr val="lt1"/>
              </a:buClr>
              <a:buSzPts val="1800"/>
              <a:buNone/>
              <a:defRPr>
                <a:solidFill>
                  <a:schemeClr val="lt1"/>
                </a:solidFill>
              </a:defRPr>
            </a:lvl9pPr>
          </a:lstStyle>
          <a:p>
            <a:endParaRPr/>
          </a:p>
        </p:txBody>
      </p:sp>
      <p:sp>
        <p:nvSpPr>
          <p:cNvPr id="24" name="Google Shape;24;p4"/>
          <p:cNvSpPr txBox="1">
            <a:spLocks noGrp="1"/>
          </p:cNvSpPr>
          <p:nvPr>
            <p:ph type="subTitle" idx="2"/>
          </p:nvPr>
        </p:nvSpPr>
        <p:spPr>
          <a:xfrm>
            <a:off x="857250" y="8041005"/>
            <a:ext cx="9701100" cy="11613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2600"/>
              <a:buNone/>
              <a:defRPr sz="2600">
                <a:solidFill>
                  <a:schemeClr val="lt1"/>
                </a:solidFill>
              </a:defRPr>
            </a:lvl1pPr>
            <a:lvl2pPr lvl="1">
              <a:spcBef>
                <a:spcPts val="0"/>
              </a:spcBef>
              <a:spcAft>
                <a:spcPts val="0"/>
              </a:spcAft>
              <a:buClr>
                <a:schemeClr val="lt1"/>
              </a:buClr>
              <a:buSzPts val="2600"/>
              <a:buNone/>
              <a:defRPr>
                <a:solidFill>
                  <a:schemeClr val="lt1"/>
                </a:solidFill>
              </a:defRPr>
            </a:lvl2pPr>
            <a:lvl3pPr lvl="2">
              <a:spcBef>
                <a:spcPts val="1800"/>
              </a:spcBef>
              <a:spcAft>
                <a:spcPts val="0"/>
              </a:spcAft>
              <a:buClr>
                <a:schemeClr val="lt1"/>
              </a:buClr>
              <a:buSzPts val="2400"/>
              <a:buNone/>
              <a:defRPr>
                <a:solidFill>
                  <a:schemeClr val="lt1"/>
                </a:solidFill>
              </a:defRPr>
            </a:lvl3pPr>
            <a:lvl4pPr lvl="3">
              <a:spcBef>
                <a:spcPts val="1800"/>
              </a:spcBef>
              <a:spcAft>
                <a:spcPts val="0"/>
              </a:spcAft>
              <a:buClr>
                <a:schemeClr val="lt1"/>
              </a:buClr>
              <a:buSzPts val="2200"/>
              <a:buNone/>
              <a:defRPr>
                <a:solidFill>
                  <a:schemeClr val="lt1"/>
                </a:solidFill>
              </a:defRPr>
            </a:lvl4pPr>
            <a:lvl5pPr lvl="4">
              <a:spcBef>
                <a:spcPts val="1800"/>
              </a:spcBef>
              <a:spcAft>
                <a:spcPts val="0"/>
              </a:spcAft>
              <a:buClr>
                <a:schemeClr val="lt1"/>
              </a:buClr>
              <a:buSzPts val="2000"/>
              <a:buNone/>
              <a:defRPr>
                <a:solidFill>
                  <a:schemeClr val="lt1"/>
                </a:solidFill>
              </a:defRPr>
            </a:lvl5pPr>
            <a:lvl6pPr lvl="5">
              <a:spcBef>
                <a:spcPts val="1800"/>
              </a:spcBef>
              <a:spcAft>
                <a:spcPts val="0"/>
              </a:spcAft>
              <a:buClr>
                <a:schemeClr val="lt1"/>
              </a:buClr>
              <a:buSzPts val="1800"/>
              <a:buNone/>
              <a:defRPr>
                <a:solidFill>
                  <a:schemeClr val="lt1"/>
                </a:solidFill>
              </a:defRPr>
            </a:lvl6pPr>
            <a:lvl7pPr lvl="6">
              <a:spcBef>
                <a:spcPts val="1800"/>
              </a:spcBef>
              <a:spcAft>
                <a:spcPts val="0"/>
              </a:spcAft>
              <a:buClr>
                <a:schemeClr val="lt1"/>
              </a:buClr>
              <a:buSzPts val="1800"/>
              <a:buNone/>
              <a:defRPr>
                <a:solidFill>
                  <a:schemeClr val="lt1"/>
                </a:solidFill>
              </a:defRPr>
            </a:lvl7pPr>
            <a:lvl8pPr lvl="7">
              <a:spcBef>
                <a:spcPts val="1800"/>
              </a:spcBef>
              <a:spcAft>
                <a:spcPts val="0"/>
              </a:spcAft>
              <a:buClr>
                <a:schemeClr val="lt1"/>
              </a:buClr>
              <a:buSzPts val="1800"/>
              <a:buNone/>
              <a:defRPr>
                <a:solidFill>
                  <a:schemeClr val="lt1"/>
                </a:solidFill>
              </a:defRPr>
            </a:lvl8pPr>
            <a:lvl9pPr lvl="8">
              <a:spcBef>
                <a:spcPts val="1800"/>
              </a:spcBef>
              <a:spcAft>
                <a:spcPts val="1800"/>
              </a:spcAft>
              <a:buClr>
                <a:schemeClr val="lt1"/>
              </a:buClr>
              <a:buSzPts val="1800"/>
              <a:buNone/>
              <a:defRPr>
                <a:solidFill>
                  <a:schemeClr val="lt1"/>
                </a:solidFill>
              </a:defRPr>
            </a:lvl9pPr>
          </a:lstStyle>
          <a:p>
            <a:endParaRPr/>
          </a:p>
        </p:txBody>
      </p:sp>
      <p:pic>
        <p:nvPicPr>
          <p:cNvPr id="25" name="Google Shape;25;p4" title="White.png"/>
          <p:cNvPicPr preferRelativeResize="0"/>
          <p:nvPr/>
        </p:nvPicPr>
        <p:blipFill rotWithShape="1">
          <a:blip r:embed="rId3">
            <a:alphaModFix/>
          </a:blip>
          <a:srcRect/>
          <a:stretch/>
        </p:blipFill>
        <p:spPr>
          <a:xfrm>
            <a:off x="857250" y="857250"/>
            <a:ext cx="3200250" cy="7902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5 Split Screen">
  <p:cSld name="TITLE_1_1_1_1_1_1_1_1_1_1_1_1_1_1_1_1_1_1">
    <p:bg>
      <p:bgPr>
        <a:solidFill>
          <a:srgbClr val="CFE9FE"/>
        </a:solidFill>
        <a:effectLst/>
      </p:bgPr>
    </p:bg>
    <p:spTree>
      <p:nvGrpSpPr>
        <p:cNvPr id="1" name="Shape 181"/>
        <p:cNvGrpSpPr/>
        <p:nvPr/>
      </p:nvGrpSpPr>
      <p:grpSpPr>
        <a:xfrm>
          <a:off x="0" y="0"/>
          <a:ext cx="0" cy="0"/>
          <a:chOff x="0" y="0"/>
          <a:chExt cx="0" cy="0"/>
        </a:xfrm>
      </p:grpSpPr>
      <p:sp>
        <p:nvSpPr>
          <p:cNvPr id="182" name="Google Shape;182;p31"/>
          <p:cNvSpPr txBox="1">
            <a:spLocks noGrp="1"/>
          </p:cNvSpPr>
          <p:nvPr>
            <p:ph type="body" idx="1"/>
          </p:nvPr>
        </p:nvSpPr>
        <p:spPr>
          <a:xfrm>
            <a:off x="857250" y="3399472"/>
            <a:ext cx="7620000" cy="5737800"/>
          </a:xfrm>
          <a:prstGeom prst="rect">
            <a:avLst/>
          </a:prstGeom>
        </p:spPr>
        <p:txBody>
          <a:bodyPr spcFirstLastPara="1" wrap="square" lIns="0" tIns="0" rIns="0" bIns="0" anchor="t" anchorCtr="0">
            <a:noAutofit/>
          </a:bodyPr>
          <a:lstStyle>
            <a:lvl1pPr marL="457200" lvl="0" indent="-419100">
              <a:spcBef>
                <a:spcPts val="0"/>
              </a:spcBef>
              <a:spcAft>
                <a:spcPts val="0"/>
              </a:spcAft>
              <a:buClr>
                <a:schemeClr val="dk1"/>
              </a:buClr>
              <a:buSzPts val="3000"/>
              <a:buChar char="●"/>
              <a:defRPr sz="3000">
                <a:solidFill>
                  <a:schemeClr val="dk1"/>
                </a:solidFill>
              </a:defRPr>
            </a:lvl1pPr>
            <a:lvl2pPr marL="914400" lvl="1" indent="-393700">
              <a:spcBef>
                <a:spcPts val="1800"/>
              </a:spcBef>
              <a:spcAft>
                <a:spcPts val="0"/>
              </a:spcAft>
              <a:buClr>
                <a:schemeClr val="dk1"/>
              </a:buClr>
              <a:buSzPts val="2600"/>
              <a:buChar char="○"/>
              <a:defRPr sz="2600">
                <a:solidFill>
                  <a:schemeClr val="dk1"/>
                </a:solidFill>
              </a:defRPr>
            </a:lvl2pPr>
            <a:lvl3pPr marL="1371600" lvl="2" indent="-381000">
              <a:spcBef>
                <a:spcPts val="1800"/>
              </a:spcBef>
              <a:spcAft>
                <a:spcPts val="0"/>
              </a:spcAft>
              <a:buClr>
                <a:schemeClr val="dk1"/>
              </a:buClr>
              <a:buSzPts val="2400"/>
              <a:buChar char="■"/>
              <a:defRPr sz="2400">
                <a:solidFill>
                  <a:schemeClr val="dk1"/>
                </a:solidFill>
              </a:defRPr>
            </a:lvl3pPr>
            <a:lvl4pPr marL="1828800" lvl="3" indent="-368300">
              <a:spcBef>
                <a:spcPts val="1800"/>
              </a:spcBef>
              <a:spcAft>
                <a:spcPts val="0"/>
              </a:spcAft>
              <a:buClr>
                <a:schemeClr val="dk1"/>
              </a:buClr>
              <a:buSzPts val="2200"/>
              <a:buChar char="●"/>
              <a:defRPr sz="2200">
                <a:solidFill>
                  <a:schemeClr val="dk1"/>
                </a:solidFill>
              </a:defRPr>
            </a:lvl4pPr>
            <a:lvl5pPr marL="2286000" lvl="4" indent="-355600">
              <a:spcBef>
                <a:spcPts val="1800"/>
              </a:spcBef>
              <a:spcAft>
                <a:spcPts val="0"/>
              </a:spcAft>
              <a:buClr>
                <a:schemeClr val="dk1"/>
              </a:buClr>
              <a:buSzPts val="2000"/>
              <a:buChar char="○"/>
              <a:defRPr sz="2000">
                <a:solidFill>
                  <a:schemeClr val="dk1"/>
                </a:solidFill>
              </a:defRPr>
            </a:lvl5pPr>
            <a:lvl6pPr marL="2743200" lvl="5" indent="-342900">
              <a:spcBef>
                <a:spcPts val="1800"/>
              </a:spcBef>
              <a:spcAft>
                <a:spcPts val="0"/>
              </a:spcAft>
              <a:buClr>
                <a:schemeClr val="dk1"/>
              </a:buClr>
              <a:buSzPts val="1800"/>
              <a:buChar char="■"/>
              <a:defRPr sz="1800">
                <a:solidFill>
                  <a:schemeClr val="dk1"/>
                </a:solidFill>
              </a:defRPr>
            </a:lvl6pPr>
            <a:lvl7pPr marL="3200400" lvl="6" indent="-342900">
              <a:spcBef>
                <a:spcPts val="1800"/>
              </a:spcBef>
              <a:spcAft>
                <a:spcPts val="0"/>
              </a:spcAft>
              <a:buClr>
                <a:schemeClr val="dk1"/>
              </a:buClr>
              <a:buSzPts val="1800"/>
              <a:buChar char="●"/>
              <a:defRPr sz="1800">
                <a:solidFill>
                  <a:schemeClr val="dk1"/>
                </a:solidFill>
              </a:defRPr>
            </a:lvl7pPr>
            <a:lvl8pPr marL="3657600" lvl="7" indent="-342900">
              <a:spcBef>
                <a:spcPts val="1800"/>
              </a:spcBef>
              <a:spcAft>
                <a:spcPts val="0"/>
              </a:spcAft>
              <a:buClr>
                <a:schemeClr val="dk1"/>
              </a:buClr>
              <a:buSzPts val="1800"/>
              <a:buChar char="○"/>
              <a:defRPr sz="1800">
                <a:solidFill>
                  <a:schemeClr val="dk1"/>
                </a:solidFill>
              </a:defRPr>
            </a:lvl8pPr>
            <a:lvl9pPr marL="4114800" lvl="8" indent="-342900">
              <a:spcBef>
                <a:spcPts val="1800"/>
              </a:spcBef>
              <a:spcAft>
                <a:spcPts val="1800"/>
              </a:spcAft>
              <a:buClr>
                <a:schemeClr val="dk1"/>
              </a:buClr>
              <a:buSzPts val="1800"/>
              <a:buChar char="■"/>
              <a:defRPr sz="1800">
                <a:solidFill>
                  <a:schemeClr val="dk1"/>
                </a:solidFill>
              </a:defRPr>
            </a:lvl9pPr>
          </a:lstStyle>
          <a:p>
            <a:endParaRPr/>
          </a:p>
        </p:txBody>
      </p:sp>
      <p:sp>
        <p:nvSpPr>
          <p:cNvPr id="183" name="Google Shape;183;p31"/>
          <p:cNvSpPr/>
          <p:nvPr/>
        </p:nvSpPr>
        <p:spPr>
          <a:xfrm flipH="1">
            <a:off x="8828935" y="571500"/>
            <a:ext cx="8925282" cy="9146412"/>
          </a:xfrm>
          <a:custGeom>
            <a:avLst/>
            <a:gdLst/>
            <a:ahLst/>
            <a:cxnLst/>
            <a:rect l="l" t="t" r="r" b="b"/>
            <a:pathLst>
              <a:path w="21600" h="21600" extrusionOk="0">
                <a:moveTo>
                  <a:pt x="0" y="635"/>
                </a:moveTo>
                <a:cubicBezTo>
                  <a:pt x="0" y="460"/>
                  <a:pt x="73" y="301"/>
                  <a:pt x="191" y="186"/>
                </a:cubicBezTo>
                <a:cubicBezTo>
                  <a:pt x="308" y="71"/>
                  <a:pt x="471" y="0"/>
                  <a:pt x="651" y="0"/>
                </a:cubicBezTo>
                <a:lnTo>
                  <a:pt x="20949" y="0"/>
                </a:lnTo>
                <a:cubicBezTo>
                  <a:pt x="21129" y="0"/>
                  <a:pt x="21292" y="71"/>
                  <a:pt x="21409" y="186"/>
                </a:cubicBezTo>
                <a:cubicBezTo>
                  <a:pt x="21527" y="301"/>
                  <a:pt x="21600" y="460"/>
                  <a:pt x="21600" y="635"/>
                </a:cubicBezTo>
                <a:lnTo>
                  <a:pt x="21600" y="671"/>
                </a:lnTo>
                <a:cubicBezTo>
                  <a:pt x="21600" y="773"/>
                  <a:pt x="21574" y="874"/>
                  <a:pt x="21527" y="965"/>
                </a:cubicBezTo>
                <a:cubicBezTo>
                  <a:pt x="19978" y="3915"/>
                  <a:pt x="19104" y="7258"/>
                  <a:pt x="19104" y="10800"/>
                </a:cubicBezTo>
                <a:cubicBezTo>
                  <a:pt x="19104" y="14342"/>
                  <a:pt x="19978" y="17685"/>
                  <a:pt x="21527" y="20635"/>
                </a:cubicBezTo>
                <a:cubicBezTo>
                  <a:pt x="21574" y="20726"/>
                  <a:pt x="21600" y="20827"/>
                  <a:pt x="21600" y="20929"/>
                </a:cubicBezTo>
                <a:lnTo>
                  <a:pt x="21600" y="20965"/>
                </a:lnTo>
                <a:cubicBezTo>
                  <a:pt x="21600" y="21140"/>
                  <a:pt x="21527" y="21299"/>
                  <a:pt x="21409" y="21414"/>
                </a:cubicBezTo>
                <a:cubicBezTo>
                  <a:pt x="21292" y="21529"/>
                  <a:pt x="21129" y="21600"/>
                  <a:pt x="20949" y="21600"/>
                </a:cubicBezTo>
                <a:lnTo>
                  <a:pt x="651" y="21600"/>
                </a:lnTo>
                <a:cubicBezTo>
                  <a:pt x="471" y="21600"/>
                  <a:pt x="308" y="21529"/>
                  <a:pt x="191" y="21414"/>
                </a:cubicBezTo>
                <a:cubicBezTo>
                  <a:pt x="73" y="21299"/>
                  <a:pt x="0" y="21140"/>
                  <a:pt x="0" y="20965"/>
                </a:cubicBezTo>
                <a:lnTo>
                  <a:pt x="0" y="635"/>
                </a:lnTo>
                <a:close/>
              </a:path>
            </a:pathLst>
          </a:custGeom>
          <a:solidFill>
            <a:srgbClr val="FFFE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84" name="Google Shape;184;p31"/>
          <p:cNvSpPr txBox="1">
            <a:spLocks noGrp="1"/>
          </p:cNvSpPr>
          <p:nvPr>
            <p:ph type="title"/>
          </p:nvPr>
        </p:nvSpPr>
        <p:spPr>
          <a:xfrm>
            <a:off x="857250" y="838200"/>
            <a:ext cx="7620000" cy="1524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85" name="Google Shape;185;p31"/>
          <p:cNvSpPr txBox="1">
            <a:spLocks noGrp="1"/>
          </p:cNvSpPr>
          <p:nvPr>
            <p:ph type="subTitle" idx="2"/>
          </p:nvPr>
        </p:nvSpPr>
        <p:spPr>
          <a:xfrm>
            <a:off x="857250" y="2468880"/>
            <a:ext cx="7620000" cy="6678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186" name="Google Shape;186;p31"/>
          <p:cNvSpPr txBox="1">
            <a:spLocks noGrp="1"/>
          </p:cNvSpPr>
          <p:nvPr>
            <p:ph type="body" idx="3"/>
          </p:nvPr>
        </p:nvSpPr>
        <p:spPr>
          <a:xfrm>
            <a:off x="857250" y="9620250"/>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187" name="Google Shape;187;p31"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7 Card - Large - Blue">
  <p:cSld name="TITLE_1_1_1_1_1_1_1_1_1_1_1_1_1_1_1_1_1_1_1_1">
    <p:bg>
      <p:bgPr>
        <a:solidFill>
          <a:srgbClr val="CFE9FE"/>
        </a:solidFill>
        <a:effectLst/>
      </p:bgPr>
    </p:bg>
    <p:spTree>
      <p:nvGrpSpPr>
        <p:cNvPr id="1" name="Shape 188"/>
        <p:cNvGrpSpPr/>
        <p:nvPr/>
      </p:nvGrpSpPr>
      <p:grpSpPr>
        <a:xfrm>
          <a:off x="0" y="0"/>
          <a:ext cx="0" cy="0"/>
          <a:chOff x="0" y="0"/>
          <a:chExt cx="0" cy="0"/>
        </a:xfrm>
      </p:grpSpPr>
      <p:sp>
        <p:nvSpPr>
          <p:cNvPr id="189" name="Google Shape;189;p32"/>
          <p:cNvSpPr/>
          <p:nvPr/>
        </p:nvSpPr>
        <p:spPr>
          <a:xfrm>
            <a:off x="857250" y="2854969"/>
            <a:ext cx="16573500" cy="6288900"/>
          </a:xfrm>
          <a:prstGeom prst="roundRect">
            <a:avLst>
              <a:gd name="adj" fmla="val 454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FFFE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90" name="Google Shape;190;p32"/>
          <p:cNvSpPr txBox="1">
            <a:spLocks noGrp="1"/>
          </p:cNvSpPr>
          <p:nvPr>
            <p:ph type="body" idx="1"/>
          </p:nvPr>
        </p:nvSpPr>
        <p:spPr>
          <a:xfrm>
            <a:off x="1143000" y="3113722"/>
            <a:ext cx="16002000" cy="5715000"/>
          </a:xfrm>
          <a:prstGeom prst="rect">
            <a:avLst/>
          </a:prstGeom>
        </p:spPr>
        <p:txBody>
          <a:bodyPr spcFirstLastPara="1" wrap="square" lIns="0" tIns="0" rIns="0" bIns="0" anchor="t" anchorCtr="0">
            <a:noAutofit/>
          </a:bodyPr>
          <a:lstStyle>
            <a:lvl1pPr marL="457200" lvl="0" indent="-419100" rtl="0">
              <a:spcBef>
                <a:spcPts val="0"/>
              </a:spcBef>
              <a:spcAft>
                <a:spcPts val="0"/>
              </a:spcAft>
              <a:buSzPts val="3000"/>
              <a:buChar char="●"/>
              <a:defRPr sz="3000"/>
            </a:lvl1pPr>
            <a:lvl2pPr marL="914400" lvl="1" indent="-393700" rtl="0">
              <a:spcBef>
                <a:spcPts val="1800"/>
              </a:spcBef>
              <a:spcAft>
                <a:spcPts val="0"/>
              </a:spcAft>
              <a:buSzPts val="2600"/>
              <a:buChar char="○"/>
              <a:defRPr sz="2600"/>
            </a:lvl2pPr>
            <a:lvl3pPr marL="1371600" lvl="2" indent="-381000" rtl="0">
              <a:spcBef>
                <a:spcPts val="1800"/>
              </a:spcBef>
              <a:spcAft>
                <a:spcPts val="0"/>
              </a:spcAft>
              <a:buSzPts val="2400"/>
              <a:buChar char="■"/>
              <a:defRPr sz="2400"/>
            </a:lvl3pPr>
            <a:lvl4pPr marL="1828800" lvl="3" indent="-368300" rtl="0">
              <a:spcBef>
                <a:spcPts val="1800"/>
              </a:spcBef>
              <a:spcAft>
                <a:spcPts val="0"/>
              </a:spcAft>
              <a:buSzPts val="2200"/>
              <a:buChar char="●"/>
              <a:defRPr sz="2200"/>
            </a:lvl4pPr>
            <a:lvl5pPr marL="2286000" lvl="4" indent="-355600" rtl="0">
              <a:spcBef>
                <a:spcPts val="1800"/>
              </a:spcBef>
              <a:spcAft>
                <a:spcPts val="0"/>
              </a:spcAft>
              <a:buSzPts val="2000"/>
              <a:buChar char="○"/>
              <a:defRPr sz="20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sp>
        <p:nvSpPr>
          <p:cNvPr id="191" name="Google Shape;191;p32"/>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5400"/>
              <a:buNone/>
              <a:defRPr sz="5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192" name="Google Shape;192;p32"/>
          <p:cNvSpPr txBox="1">
            <a:spLocks noGrp="1"/>
          </p:cNvSpPr>
          <p:nvPr>
            <p:ph type="subTitle" idx="2"/>
          </p:nvPr>
        </p:nvSpPr>
        <p:spPr>
          <a:xfrm>
            <a:off x="857250" y="1704975"/>
            <a:ext cx="15144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SzPts val="2600"/>
              <a:buNone/>
              <a:defRPr/>
            </a:lvl2pPr>
            <a:lvl3pPr lvl="2" rtl="0">
              <a:spcBef>
                <a:spcPts val="1800"/>
              </a:spcBef>
              <a:spcAft>
                <a:spcPts val="0"/>
              </a:spcAft>
              <a:buSzPts val="2400"/>
              <a:buNone/>
              <a:defRPr/>
            </a:lvl3pPr>
            <a:lvl4pPr lvl="3" rtl="0">
              <a:spcBef>
                <a:spcPts val="1800"/>
              </a:spcBef>
              <a:spcAft>
                <a:spcPts val="0"/>
              </a:spcAft>
              <a:buSzPts val="2200"/>
              <a:buNone/>
              <a:defRPr/>
            </a:lvl4pPr>
            <a:lvl5pPr lvl="4" rtl="0">
              <a:spcBef>
                <a:spcPts val="1800"/>
              </a:spcBef>
              <a:spcAft>
                <a:spcPts val="0"/>
              </a:spcAft>
              <a:buSzPts val="2000"/>
              <a:buNone/>
              <a:defRPr/>
            </a:lvl5pPr>
            <a:lvl6pPr lvl="5" rtl="0">
              <a:spcBef>
                <a:spcPts val="1800"/>
              </a:spcBef>
              <a:spcAft>
                <a:spcPts val="0"/>
              </a:spcAft>
              <a:buSzPts val="1800"/>
              <a:buNone/>
              <a:defRPr/>
            </a:lvl6pPr>
            <a:lvl7pPr lvl="6" rtl="0">
              <a:spcBef>
                <a:spcPts val="1800"/>
              </a:spcBef>
              <a:spcAft>
                <a:spcPts val="0"/>
              </a:spcAft>
              <a:buSzPts val="1800"/>
              <a:buNone/>
              <a:defRPr/>
            </a:lvl7pPr>
            <a:lvl8pPr lvl="7" rtl="0">
              <a:spcBef>
                <a:spcPts val="1800"/>
              </a:spcBef>
              <a:spcAft>
                <a:spcPts val="0"/>
              </a:spcAft>
              <a:buSzPts val="1800"/>
              <a:buNone/>
              <a:defRPr/>
            </a:lvl8pPr>
            <a:lvl9pPr lvl="8" rtl="0">
              <a:spcBef>
                <a:spcPts val="1800"/>
              </a:spcBef>
              <a:spcAft>
                <a:spcPts val="1800"/>
              </a:spcAft>
              <a:buSzPts val="1800"/>
              <a:buNone/>
              <a:defRPr/>
            </a:lvl9pPr>
          </a:lstStyle>
          <a:p>
            <a:endParaRPr/>
          </a:p>
        </p:txBody>
      </p:sp>
      <p:sp>
        <p:nvSpPr>
          <p:cNvPr id="193" name="Google Shape;193;p32"/>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rtl="0">
              <a:spcBef>
                <a:spcPts val="0"/>
              </a:spcBef>
              <a:spcAft>
                <a:spcPts val="0"/>
              </a:spcAft>
              <a:buSzPts val="1400"/>
              <a:buChar char="●"/>
              <a:defRPr sz="1400"/>
            </a:lvl1pPr>
            <a:lvl2pPr marL="914400" lvl="1" indent="-317500" rtl="0">
              <a:spcBef>
                <a:spcPts val="1800"/>
              </a:spcBef>
              <a:spcAft>
                <a:spcPts val="0"/>
              </a:spcAft>
              <a:buSzPts val="1400"/>
              <a:buChar char="○"/>
              <a:defRPr sz="1400"/>
            </a:lvl2pPr>
            <a:lvl3pPr marL="1371600" lvl="2" indent="-317500" rtl="0">
              <a:spcBef>
                <a:spcPts val="1800"/>
              </a:spcBef>
              <a:spcAft>
                <a:spcPts val="0"/>
              </a:spcAft>
              <a:buSzPts val="1400"/>
              <a:buChar char="■"/>
              <a:defRPr sz="1400"/>
            </a:lvl3pPr>
            <a:lvl4pPr marL="1828800" lvl="3" indent="-317500" rtl="0">
              <a:spcBef>
                <a:spcPts val="1800"/>
              </a:spcBef>
              <a:spcAft>
                <a:spcPts val="0"/>
              </a:spcAft>
              <a:buSzPts val="1400"/>
              <a:buChar char="●"/>
              <a:defRPr sz="1400"/>
            </a:lvl4pPr>
            <a:lvl5pPr marL="2286000" lvl="4" indent="-317500" rtl="0">
              <a:spcBef>
                <a:spcPts val="1800"/>
              </a:spcBef>
              <a:spcAft>
                <a:spcPts val="0"/>
              </a:spcAft>
              <a:buSzPts val="1400"/>
              <a:buChar char="○"/>
              <a:defRPr sz="1400"/>
            </a:lvl5pPr>
            <a:lvl6pPr marL="2743200" lvl="5" indent="-317500" rtl="0">
              <a:spcBef>
                <a:spcPts val="1800"/>
              </a:spcBef>
              <a:spcAft>
                <a:spcPts val="0"/>
              </a:spcAft>
              <a:buSzPts val="1400"/>
              <a:buChar char="■"/>
              <a:defRPr sz="1400"/>
            </a:lvl6pPr>
            <a:lvl7pPr marL="3200400" lvl="6" indent="-317500" rtl="0">
              <a:spcBef>
                <a:spcPts val="1800"/>
              </a:spcBef>
              <a:spcAft>
                <a:spcPts val="0"/>
              </a:spcAft>
              <a:buSzPts val="1400"/>
              <a:buChar char="●"/>
              <a:defRPr sz="1400"/>
            </a:lvl7pPr>
            <a:lvl8pPr marL="3657600" lvl="7" indent="-317500" rtl="0">
              <a:spcBef>
                <a:spcPts val="1800"/>
              </a:spcBef>
              <a:spcAft>
                <a:spcPts val="0"/>
              </a:spcAft>
              <a:buSzPts val="1400"/>
              <a:buChar char="○"/>
              <a:defRPr sz="1400"/>
            </a:lvl8pPr>
            <a:lvl9pPr marL="4114800" lvl="8" indent="-317500" rtl="0">
              <a:spcBef>
                <a:spcPts val="1800"/>
              </a:spcBef>
              <a:spcAft>
                <a:spcPts val="1800"/>
              </a:spcAft>
              <a:buSzPts val="1400"/>
              <a:buChar char="■"/>
              <a:defRPr sz="1400"/>
            </a:lvl9pPr>
          </a:lstStyle>
          <a:p>
            <a:endParaRPr/>
          </a:p>
        </p:txBody>
      </p:sp>
      <p:pic>
        <p:nvPicPr>
          <p:cNvPr id="194" name="Google Shape;194;p32"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 Card - Large - Blue 1">
  <p:cSld name="TITLE_1_1_1_1_1_1_1_1_1_1_1_1_1_1_1_1_1_1_1_1_2">
    <p:bg>
      <p:bgPr>
        <a:solidFill>
          <a:srgbClr val="CFE9FE"/>
        </a:solidFill>
        <a:effectLst/>
      </p:bgPr>
    </p:bg>
    <p:spTree>
      <p:nvGrpSpPr>
        <p:cNvPr id="1" name="Shape 195"/>
        <p:cNvGrpSpPr/>
        <p:nvPr/>
      </p:nvGrpSpPr>
      <p:grpSpPr>
        <a:xfrm>
          <a:off x="0" y="0"/>
          <a:ext cx="0" cy="0"/>
          <a:chOff x="0" y="0"/>
          <a:chExt cx="0" cy="0"/>
        </a:xfrm>
      </p:grpSpPr>
      <p:sp>
        <p:nvSpPr>
          <p:cNvPr id="196" name="Google Shape;196;p33"/>
          <p:cNvSpPr/>
          <p:nvPr/>
        </p:nvSpPr>
        <p:spPr>
          <a:xfrm>
            <a:off x="857250" y="2854969"/>
            <a:ext cx="16573500" cy="6288900"/>
          </a:xfrm>
          <a:prstGeom prst="roundRect">
            <a:avLst>
              <a:gd name="adj" fmla="val 454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FFFE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97" name="Google Shape;197;p33"/>
          <p:cNvSpPr txBox="1">
            <a:spLocks noGrp="1"/>
          </p:cNvSpPr>
          <p:nvPr>
            <p:ph type="body" idx="1"/>
          </p:nvPr>
        </p:nvSpPr>
        <p:spPr>
          <a:xfrm>
            <a:off x="1143000" y="3113722"/>
            <a:ext cx="16002000" cy="57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198" name="Google Shape;198;p33"/>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99" name="Google Shape;199;p33"/>
          <p:cNvSpPr txBox="1">
            <a:spLocks noGrp="1"/>
          </p:cNvSpPr>
          <p:nvPr>
            <p:ph type="subTitle" idx="2"/>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200" name="Google Shape;200;p33"/>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201" name="Google Shape;201;p33"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7 Card - Large - White">
  <p:cSld name="TITLE_1_1_1_1_1_1_1_1_1_1_1_1_1_1_1_1_1_1_1_1_2_1">
    <p:bg>
      <p:bgPr>
        <a:solidFill>
          <a:srgbClr val="FFFEFE"/>
        </a:solidFill>
        <a:effectLst/>
      </p:bgPr>
    </p:bg>
    <p:spTree>
      <p:nvGrpSpPr>
        <p:cNvPr id="1" name="Shape 202"/>
        <p:cNvGrpSpPr/>
        <p:nvPr/>
      </p:nvGrpSpPr>
      <p:grpSpPr>
        <a:xfrm>
          <a:off x="0" y="0"/>
          <a:ext cx="0" cy="0"/>
          <a:chOff x="0" y="0"/>
          <a:chExt cx="0" cy="0"/>
        </a:xfrm>
      </p:grpSpPr>
      <p:sp>
        <p:nvSpPr>
          <p:cNvPr id="203" name="Google Shape;203;p34"/>
          <p:cNvSpPr/>
          <p:nvPr/>
        </p:nvSpPr>
        <p:spPr>
          <a:xfrm>
            <a:off x="857250" y="2854969"/>
            <a:ext cx="16573500" cy="6288900"/>
          </a:xfrm>
          <a:prstGeom prst="roundRect">
            <a:avLst>
              <a:gd name="adj" fmla="val 4544"/>
            </a:avLst>
          </a:prstGeom>
          <a:solidFill>
            <a:srgbClr val="EAF5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FFFE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04" name="Google Shape;204;p34"/>
          <p:cNvSpPr txBox="1">
            <a:spLocks noGrp="1"/>
          </p:cNvSpPr>
          <p:nvPr>
            <p:ph type="body" idx="1"/>
          </p:nvPr>
        </p:nvSpPr>
        <p:spPr>
          <a:xfrm>
            <a:off x="1143000" y="3113722"/>
            <a:ext cx="16002000" cy="57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205" name="Google Shape;205;p34"/>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06" name="Google Shape;206;p34"/>
          <p:cNvSpPr txBox="1">
            <a:spLocks noGrp="1"/>
          </p:cNvSpPr>
          <p:nvPr>
            <p:ph type="subTitle" idx="2"/>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207" name="Google Shape;207;p34"/>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208" name="Google Shape;208;p34"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7 Card - Large - White 1">
  <p:cSld name="TITLE_1_1_1_1_1_1_1_1_1_1_1_1_1_1_1_1_1_1_1_1_2_1_1">
    <p:bg>
      <p:bgPr>
        <a:solidFill>
          <a:srgbClr val="FFFEFE"/>
        </a:solidFill>
        <a:effectLst/>
      </p:bgPr>
    </p:bg>
    <p:spTree>
      <p:nvGrpSpPr>
        <p:cNvPr id="1" name="Shape 209"/>
        <p:cNvGrpSpPr/>
        <p:nvPr/>
      </p:nvGrpSpPr>
      <p:grpSpPr>
        <a:xfrm>
          <a:off x="0" y="0"/>
          <a:ext cx="0" cy="0"/>
          <a:chOff x="0" y="0"/>
          <a:chExt cx="0" cy="0"/>
        </a:xfrm>
      </p:grpSpPr>
      <p:sp>
        <p:nvSpPr>
          <p:cNvPr id="210" name="Google Shape;210;p35"/>
          <p:cNvSpPr/>
          <p:nvPr/>
        </p:nvSpPr>
        <p:spPr>
          <a:xfrm>
            <a:off x="857250" y="2854969"/>
            <a:ext cx="16573500" cy="6288900"/>
          </a:xfrm>
          <a:prstGeom prst="roundRect">
            <a:avLst>
              <a:gd name="adj" fmla="val 4544"/>
            </a:avLst>
          </a:prstGeom>
          <a:solidFill>
            <a:srgbClr val="EAF5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FFFE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11" name="Google Shape;211;p35"/>
          <p:cNvSpPr txBox="1">
            <a:spLocks noGrp="1"/>
          </p:cNvSpPr>
          <p:nvPr>
            <p:ph type="body" idx="1"/>
          </p:nvPr>
        </p:nvSpPr>
        <p:spPr>
          <a:xfrm>
            <a:off x="1143000" y="3113722"/>
            <a:ext cx="16002000" cy="57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212" name="Google Shape;212;p35"/>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13" name="Google Shape;213;p35"/>
          <p:cNvSpPr txBox="1">
            <a:spLocks noGrp="1"/>
          </p:cNvSpPr>
          <p:nvPr>
            <p:ph type="subTitle" idx="2"/>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214" name="Google Shape;214;p35"/>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215" name="Google Shape;215;p35"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7 Card - XLarge - Blue">
  <p:cSld name="TITLE_1_1_1_1_1_1_1_1_1_1_1_1_1_1_1_1_1_1_1_1_2_2">
    <p:bg>
      <p:bgPr>
        <a:solidFill>
          <a:srgbClr val="CFE9FE"/>
        </a:solidFill>
        <a:effectLst/>
      </p:bgPr>
    </p:bg>
    <p:spTree>
      <p:nvGrpSpPr>
        <p:cNvPr id="1" name="Shape 216"/>
        <p:cNvGrpSpPr/>
        <p:nvPr/>
      </p:nvGrpSpPr>
      <p:grpSpPr>
        <a:xfrm>
          <a:off x="0" y="0"/>
          <a:ext cx="0" cy="0"/>
          <a:chOff x="0" y="0"/>
          <a:chExt cx="0" cy="0"/>
        </a:xfrm>
      </p:grpSpPr>
      <p:sp>
        <p:nvSpPr>
          <p:cNvPr id="217" name="Google Shape;217;p36"/>
          <p:cNvSpPr/>
          <p:nvPr/>
        </p:nvSpPr>
        <p:spPr>
          <a:xfrm>
            <a:off x="857250" y="2432700"/>
            <a:ext cx="16573500" cy="7178100"/>
          </a:xfrm>
          <a:prstGeom prst="roundRect">
            <a:avLst>
              <a:gd name="adj" fmla="val 454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FFFE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18" name="Google Shape;218;p36"/>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19" name="Google Shape;219;p36"/>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220" name="Google Shape;220;p36"/>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221" name="Google Shape;221;p36"/>
          <p:cNvSpPr txBox="1">
            <a:spLocks noGrp="1"/>
          </p:cNvSpPr>
          <p:nvPr>
            <p:ph type="body" idx="3"/>
          </p:nvPr>
        </p:nvSpPr>
        <p:spPr>
          <a:xfrm>
            <a:off x="1143000" y="2755175"/>
            <a:ext cx="16002000" cy="65793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pic>
        <p:nvPicPr>
          <p:cNvPr id="222" name="Google Shape;222;p36"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7 Card - XLarge - Blue 2">
  <p:cSld name="TITLE_1_1_1_1_1_1_1_1_1_1_1_1_1_1_1_1_1_1_1_1_2_2_1">
    <p:bg>
      <p:bgPr>
        <a:solidFill>
          <a:srgbClr val="CFE9FE"/>
        </a:solidFill>
        <a:effectLst/>
      </p:bgPr>
    </p:bg>
    <p:spTree>
      <p:nvGrpSpPr>
        <p:cNvPr id="1" name="Shape 223"/>
        <p:cNvGrpSpPr/>
        <p:nvPr/>
      </p:nvGrpSpPr>
      <p:grpSpPr>
        <a:xfrm>
          <a:off x="0" y="0"/>
          <a:ext cx="0" cy="0"/>
          <a:chOff x="0" y="0"/>
          <a:chExt cx="0" cy="0"/>
        </a:xfrm>
      </p:grpSpPr>
      <p:sp>
        <p:nvSpPr>
          <p:cNvPr id="224" name="Google Shape;224;p37"/>
          <p:cNvSpPr/>
          <p:nvPr/>
        </p:nvSpPr>
        <p:spPr>
          <a:xfrm>
            <a:off x="857250" y="2432700"/>
            <a:ext cx="16573500" cy="7178100"/>
          </a:xfrm>
          <a:prstGeom prst="roundRect">
            <a:avLst>
              <a:gd name="adj" fmla="val 454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FFFE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25" name="Google Shape;225;p37"/>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26" name="Google Shape;226;p37"/>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227" name="Google Shape;227;p37"/>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228" name="Google Shape;228;p37"/>
          <p:cNvSpPr txBox="1">
            <a:spLocks noGrp="1"/>
          </p:cNvSpPr>
          <p:nvPr>
            <p:ph type="body" idx="3"/>
          </p:nvPr>
        </p:nvSpPr>
        <p:spPr>
          <a:xfrm>
            <a:off x="1143000" y="2755175"/>
            <a:ext cx="16002000" cy="65793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pic>
        <p:nvPicPr>
          <p:cNvPr id="229" name="Google Shape;229;p37"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 Card - Two up - Blue">
  <p:cSld name="TITLE_1_1_1_1_1_1_1_1_1_1_1_1_1_1_1_1_1_1_1_1_1">
    <p:bg>
      <p:bgPr>
        <a:solidFill>
          <a:srgbClr val="CFE9FE"/>
        </a:solidFill>
        <a:effectLst/>
      </p:bgPr>
    </p:bg>
    <p:spTree>
      <p:nvGrpSpPr>
        <p:cNvPr id="1" name="Shape 230"/>
        <p:cNvGrpSpPr/>
        <p:nvPr/>
      </p:nvGrpSpPr>
      <p:grpSpPr>
        <a:xfrm>
          <a:off x="0" y="0"/>
          <a:ext cx="0" cy="0"/>
          <a:chOff x="0" y="0"/>
          <a:chExt cx="0" cy="0"/>
        </a:xfrm>
      </p:grpSpPr>
      <p:sp>
        <p:nvSpPr>
          <p:cNvPr id="231" name="Google Shape;231;p38"/>
          <p:cNvSpPr/>
          <p:nvPr/>
        </p:nvSpPr>
        <p:spPr>
          <a:xfrm>
            <a:off x="857250" y="2854969"/>
            <a:ext cx="8001000" cy="6288900"/>
          </a:xfrm>
          <a:prstGeom prst="roundRect">
            <a:avLst>
              <a:gd name="adj" fmla="val 454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32" name="Google Shape;232;p38"/>
          <p:cNvSpPr/>
          <p:nvPr/>
        </p:nvSpPr>
        <p:spPr>
          <a:xfrm>
            <a:off x="9425372" y="2854969"/>
            <a:ext cx="8001000" cy="6288900"/>
          </a:xfrm>
          <a:prstGeom prst="roundRect">
            <a:avLst>
              <a:gd name="adj" fmla="val 454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33" name="Google Shape;233;p38"/>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5400"/>
              <a:buNone/>
              <a:defRPr sz="5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234" name="Google Shape;234;p38"/>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SzPts val="2600"/>
              <a:buNone/>
              <a:defRPr/>
            </a:lvl2pPr>
            <a:lvl3pPr lvl="2" rtl="0">
              <a:spcBef>
                <a:spcPts val="1800"/>
              </a:spcBef>
              <a:spcAft>
                <a:spcPts val="0"/>
              </a:spcAft>
              <a:buSzPts val="2400"/>
              <a:buNone/>
              <a:defRPr/>
            </a:lvl3pPr>
            <a:lvl4pPr lvl="3" rtl="0">
              <a:spcBef>
                <a:spcPts val="1800"/>
              </a:spcBef>
              <a:spcAft>
                <a:spcPts val="0"/>
              </a:spcAft>
              <a:buSzPts val="2200"/>
              <a:buNone/>
              <a:defRPr/>
            </a:lvl4pPr>
            <a:lvl5pPr lvl="4" rtl="0">
              <a:spcBef>
                <a:spcPts val="1800"/>
              </a:spcBef>
              <a:spcAft>
                <a:spcPts val="0"/>
              </a:spcAft>
              <a:buSzPts val="2000"/>
              <a:buNone/>
              <a:defRPr/>
            </a:lvl5pPr>
            <a:lvl6pPr lvl="5" rtl="0">
              <a:spcBef>
                <a:spcPts val="1800"/>
              </a:spcBef>
              <a:spcAft>
                <a:spcPts val="0"/>
              </a:spcAft>
              <a:buSzPts val="1800"/>
              <a:buNone/>
              <a:defRPr/>
            </a:lvl6pPr>
            <a:lvl7pPr lvl="6" rtl="0">
              <a:spcBef>
                <a:spcPts val="1800"/>
              </a:spcBef>
              <a:spcAft>
                <a:spcPts val="0"/>
              </a:spcAft>
              <a:buSzPts val="1800"/>
              <a:buNone/>
              <a:defRPr/>
            </a:lvl7pPr>
            <a:lvl8pPr lvl="7" rtl="0">
              <a:spcBef>
                <a:spcPts val="1800"/>
              </a:spcBef>
              <a:spcAft>
                <a:spcPts val="0"/>
              </a:spcAft>
              <a:buSzPts val="1800"/>
              <a:buNone/>
              <a:defRPr/>
            </a:lvl8pPr>
            <a:lvl9pPr lvl="8" rtl="0">
              <a:spcBef>
                <a:spcPts val="1800"/>
              </a:spcBef>
              <a:spcAft>
                <a:spcPts val="1800"/>
              </a:spcAft>
              <a:buSzPts val="1800"/>
              <a:buNone/>
              <a:defRPr/>
            </a:lvl9pPr>
          </a:lstStyle>
          <a:p>
            <a:endParaRPr/>
          </a:p>
        </p:txBody>
      </p:sp>
      <p:sp>
        <p:nvSpPr>
          <p:cNvPr id="235" name="Google Shape;235;p38"/>
          <p:cNvSpPr txBox="1">
            <a:spLocks noGrp="1"/>
          </p:cNvSpPr>
          <p:nvPr>
            <p:ph type="body" idx="2"/>
          </p:nvPr>
        </p:nvSpPr>
        <p:spPr>
          <a:xfrm>
            <a:off x="1143000" y="3113722"/>
            <a:ext cx="7429500" cy="5715000"/>
          </a:xfrm>
          <a:prstGeom prst="rect">
            <a:avLst/>
          </a:prstGeom>
        </p:spPr>
        <p:txBody>
          <a:bodyPr spcFirstLastPara="1" wrap="square" lIns="0" tIns="0" rIns="0" bIns="0" anchor="t" anchorCtr="0">
            <a:noAutofit/>
          </a:bodyPr>
          <a:lstStyle>
            <a:lvl1pPr marL="457200" lvl="0" indent="-419100" rtl="0">
              <a:spcBef>
                <a:spcPts val="0"/>
              </a:spcBef>
              <a:spcAft>
                <a:spcPts val="0"/>
              </a:spcAft>
              <a:buSzPts val="3000"/>
              <a:buChar char="●"/>
              <a:defRPr sz="3000"/>
            </a:lvl1pPr>
            <a:lvl2pPr marL="914400" lvl="1" indent="-393700" rtl="0">
              <a:spcBef>
                <a:spcPts val="1800"/>
              </a:spcBef>
              <a:spcAft>
                <a:spcPts val="0"/>
              </a:spcAft>
              <a:buSzPts val="2600"/>
              <a:buChar char="○"/>
              <a:defRPr sz="2600"/>
            </a:lvl2pPr>
            <a:lvl3pPr marL="1371600" lvl="2" indent="-381000" rtl="0">
              <a:spcBef>
                <a:spcPts val="1800"/>
              </a:spcBef>
              <a:spcAft>
                <a:spcPts val="0"/>
              </a:spcAft>
              <a:buSzPts val="2400"/>
              <a:buChar char="■"/>
              <a:defRPr sz="2400"/>
            </a:lvl3pPr>
            <a:lvl4pPr marL="1828800" lvl="3" indent="-368300" rtl="0">
              <a:spcBef>
                <a:spcPts val="1800"/>
              </a:spcBef>
              <a:spcAft>
                <a:spcPts val="0"/>
              </a:spcAft>
              <a:buSzPts val="2200"/>
              <a:buChar char="●"/>
              <a:defRPr sz="2200"/>
            </a:lvl4pPr>
            <a:lvl5pPr marL="2286000" lvl="4" indent="-355600" rtl="0">
              <a:spcBef>
                <a:spcPts val="1800"/>
              </a:spcBef>
              <a:spcAft>
                <a:spcPts val="0"/>
              </a:spcAft>
              <a:buSzPts val="2000"/>
              <a:buChar char="○"/>
              <a:defRPr sz="20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sp>
        <p:nvSpPr>
          <p:cNvPr id="236" name="Google Shape;236;p38"/>
          <p:cNvSpPr txBox="1">
            <a:spLocks noGrp="1"/>
          </p:cNvSpPr>
          <p:nvPr>
            <p:ph type="body" idx="3"/>
          </p:nvPr>
        </p:nvSpPr>
        <p:spPr>
          <a:xfrm>
            <a:off x="9710738" y="3113722"/>
            <a:ext cx="7429500" cy="5715000"/>
          </a:xfrm>
          <a:prstGeom prst="rect">
            <a:avLst/>
          </a:prstGeom>
        </p:spPr>
        <p:txBody>
          <a:bodyPr spcFirstLastPara="1" wrap="square" lIns="0" tIns="0" rIns="0" bIns="0" anchor="t" anchorCtr="0">
            <a:noAutofit/>
          </a:bodyPr>
          <a:lstStyle>
            <a:lvl1pPr marL="457200" lvl="0" indent="-419100" rtl="0">
              <a:spcBef>
                <a:spcPts val="0"/>
              </a:spcBef>
              <a:spcAft>
                <a:spcPts val="0"/>
              </a:spcAft>
              <a:buSzPts val="3000"/>
              <a:buChar char="●"/>
              <a:defRPr sz="3000"/>
            </a:lvl1pPr>
            <a:lvl2pPr marL="914400" lvl="1" indent="-393700" rtl="0">
              <a:spcBef>
                <a:spcPts val="1800"/>
              </a:spcBef>
              <a:spcAft>
                <a:spcPts val="0"/>
              </a:spcAft>
              <a:buSzPts val="2600"/>
              <a:buChar char="○"/>
              <a:defRPr sz="2600"/>
            </a:lvl2pPr>
            <a:lvl3pPr marL="1371600" lvl="2" indent="-381000" rtl="0">
              <a:spcBef>
                <a:spcPts val="1800"/>
              </a:spcBef>
              <a:spcAft>
                <a:spcPts val="0"/>
              </a:spcAft>
              <a:buSzPts val="2400"/>
              <a:buChar char="■"/>
              <a:defRPr sz="2400"/>
            </a:lvl3pPr>
            <a:lvl4pPr marL="1828800" lvl="3" indent="-368300" rtl="0">
              <a:spcBef>
                <a:spcPts val="1800"/>
              </a:spcBef>
              <a:spcAft>
                <a:spcPts val="0"/>
              </a:spcAft>
              <a:buSzPts val="2200"/>
              <a:buChar char="●"/>
              <a:defRPr sz="2200"/>
            </a:lvl4pPr>
            <a:lvl5pPr marL="2286000" lvl="4" indent="-355600" rtl="0">
              <a:spcBef>
                <a:spcPts val="1800"/>
              </a:spcBef>
              <a:spcAft>
                <a:spcPts val="0"/>
              </a:spcAft>
              <a:buSzPts val="2000"/>
              <a:buChar char="○"/>
              <a:defRPr sz="20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sp>
        <p:nvSpPr>
          <p:cNvPr id="237" name="Google Shape;237;p38"/>
          <p:cNvSpPr txBox="1">
            <a:spLocks noGrp="1"/>
          </p:cNvSpPr>
          <p:nvPr>
            <p:ph type="body" idx="4"/>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rtl="0">
              <a:spcBef>
                <a:spcPts val="0"/>
              </a:spcBef>
              <a:spcAft>
                <a:spcPts val="0"/>
              </a:spcAft>
              <a:buSzPts val="1400"/>
              <a:buChar char="●"/>
              <a:defRPr sz="1400"/>
            </a:lvl1pPr>
            <a:lvl2pPr marL="914400" lvl="1" indent="-317500" rtl="0">
              <a:spcBef>
                <a:spcPts val="1800"/>
              </a:spcBef>
              <a:spcAft>
                <a:spcPts val="0"/>
              </a:spcAft>
              <a:buSzPts val="1400"/>
              <a:buChar char="○"/>
              <a:defRPr sz="1400"/>
            </a:lvl2pPr>
            <a:lvl3pPr marL="1371600" lvl="2" indent="-317500" rtl="0">
              <a:spcBef>
                <a:spcPts val="1800"/>
              </a:spcBef>
              <a:spcAft>
                <a:spcPts val="0"/>
              </a:spcAft>
              <a:buSzPts val="1400"/>
              <a:buChar char="■"/>
              <a:defRPr sz="1400"/>
            </a:lvl3pPr>
            <a:lvl4pPr marL="1828800" lvl="3" indent="-317500" rtl="0">
              <a:spcBef>
                <a:spcPts val="1800"/>
              </a:spcBef>
              <a:spcAft>
                <a:spcPts val="0"/>
              </a:spcAft>
              <a:buSzPts val="1400"/>
              <a:buChar char="●"/>
              <a:defRPr sz="1400"/>
            </a:lvl4pPr>
            <a:lvl5pPr marL="2286000" lvl="4" indent="-317500" rtl="0">
              <a:spcBef>
                <a:spcPts val="1800"/>
              </a:spcBef>
              <a:spcAft>
                <a:spcPts val="0"/>
              </a:spcAft>
              <a:buSzPts val="1400"/>
              <a:buChar char="○"/>
              <a:defRPr sz="1400"/>
            </a:lvl5pPr>
            <a:lvl6pPr marL="2743200" lvl="5" indent="-317500" rtl="0">
              <a:spcBef>
                <a:spcPts val="1800"/>
              </a:spcBef>
              <a:spcAft>
                <a:spcPts val="0"/>
              </a:spcAft>
              <a:buSzPts val="1400"/>
              <a:buChar char="■"/>
              <a:defRPr sz="1400"/>
            </a:lvl6pPr>
            <a:lvl7pPr marL="3200400" lvl="6" indent="-317500" rtl="0">
              <a:spcBef>
                <a:spcPts val="1800"/>
              </a:spcBef>
              <a:spcAft>
                <a:spcPts val="0"/>
              </a:spcAft>
              <a:buSzPts val="1400"/>
              <a:buChar char="●"/>
              <a:defRPr sz="1400"/>
            </a:lvl7pPr>
            <a:lvl8pPr marL="3657600" lvl="7" indent="-317500" rtl="0">
              <a:spcBef>
                <a:spcPts val="1800"/>
              </a:spcBef>
              <a:spcAft>
                <a:spcPts val="0"/>
              </a:spcAft>
              <a:buSzPts val="1400"/>
              <a:buChar char="○"/>
              <a:defRPr sz="1400"/>
            </a:lvl8pPr>
            <a:lvl9pPr marL="4114800" lvl="8" indent="-317500" rtl="0">
              <a:spcBef>
                <a:spcPts val="1800"/>
              </a:spcBef>
              <a:spcAft>
                <a:spcPts val="1800"/>
              </a:spcAft>
              <a:buSzPts val="1400"/>
              <a:buChar char="■"/>
              <a:defRPr sz="1400"/>
            </a:lvl9pPr>
          </a:lstStyle>
          <a:p>
            <a:endParaRPr/>
          </a:p>
        </p:txBody>
      </p:sp>
      <p:pic>
        <p:nvPicPr>
          <p:cNvPr id="238" name="Google Shape;238;p38"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9 Card - Two up - Blue 1">
  <p:cSld name="TITLE_1_1_1_1_1_1_1_1_1_1_1_1_1_1_1_1_1_1_1_1_1_2">
    <p:bg>
      <p:bgPr>
        <a:solidFill>
          <a:srgbClr val="CFE9FE"/>
        </a:solidFill>
        <a:effectLst/>
      </p:bgPr>
    </p:bg>
    <p:spTree>
      <p:nvGrpSpPr>
        <p:cNvPr id="1" name="Shape 239"/>
        <p:cNvGrpSpPr/>
        <p:nvPr/>
      </p:nvGrpSpPr>
      <p:grpSpPr>
        <a:xfrm>
          <a:off x="0" y="0"/>
          <a:ext cx="0" cy="0"/>
          <a:chOff x="0" y="0"/>
          <a:chExt cx="0" cy="0"/>
        </a:xfrm>
      </p:grpSpPr>
      <p:sp>
        <p:nvSpPr>
          <p:cNvPr id="240" name="Google Shape;240;p39"/>
          <p:cNvSpPr/>
          <p:nvPr/>
        </p:nvSpPr>
        <p:spPr>
          <a:xfrm>
            <a:off x="857250" y="2854969"/>
            <a:ext cx="8001000" cy="6288900"/>
          </a:xfrm>
          <a:prstGeom prst="roundRect">
            <a:avLst>
              <a:gd name="adj" fmla="val 454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41" name="Google Shape;241;p39"/>
          <p:cNvSpPr/>
          <p:nvPr/>
        </p:nvSpPr>
        <p:spPr>
          <a:xfrm>
            <a:off x="9425372" y="2854969"/>
            <a:ext cx="8001000" cy="6288900"/>
          </a:xfrm>
          <a:prstGeom prst="roundRect">
            <a:avLst>
              <a:gd name="adj" fmla="val 4544"/>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42" name="Google Shape;242;p39"/>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43" name="Google Shape;243;p39"/>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244" name="Google Shape;244;p39"/>
          <p:cNvSpPr txBox="1">
            <a:spLocks noGrp="1"/>
          </p:cNvSpPr>
          <p:nvPr>
            <p:ph type="body" idx="2"/>
          </p:nvPr>
        </p:nvSpPr>
        <p:spPr>
          <a:xfrm>
            <a:off x="1143000" y="3113722"/>
            <a:ext cx="7429500" cy="57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245" name="Google Shape;245;p39"/>
          <p:cNvSpPr txBox="1">
            <a:spLocks noGrp="1"/>
          </p:cNvSpPr>
          <p:nvPr>
            <p:ph type="body" idx="3"/>
          </p:nvPr>
        </p:nvSpPr>
        <p:spPr>
          <a:xfrm>
            <a:off x="9710738" y="3113722"/>
            <a:ext cx="7429500" cy="57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246" name="Google Shape;246;p39"/>
          <p:cNvSpPr txBox="1">
            <a:spLocks noGrp="1"/>
          </p:cNvSpPr>
          <p:nvPr>
            <p:ph type="body" idx="4"/>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247" name="Google Shape;247;p39"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9 Card - Two up - White">
  <p:cSld name="TITLE_1_1_1_1_1_1_1_1_1_1_1_1_1_1_1_1_1_1_1_1_1_2_1">
    <p:bg>
      <p:bgPr>
        <a:solidFill>
          <a:schemeClr val="lt1"/>
        </a:solidFill>
        <a:effectLst/>
      </p:bgPr>
    </p:bg>
    <p:spTree>
      <p:nvGrpSpPr>
        <p:cNvPr id="1" name="Shape 248"/>
        <p:cNvGrpSpPr/>
        <p:nvPr/>
      </p:nvGrpSpPr>
      <p:grpSpPr>
        <a:xfrm>
          <a:off x="0" y="0"/>
          <a:ext cx="0" cy="0"/>
          <a:chOff x="0" y="0"/>
          <a:chExt cx="0" cy="0"/>
        </a:xfrm>
      </p:grpSpPr>
      <p:sp>
        <p:nvSpPr>
          <p:cNvPr id="249" name="Google Shape;249;p40"/>
          <p:cNvSpPr/>
          <p:nvPr/>
        </p:nvSpPr>
        <p:spPr>
          <a:xfrm>
            <a:off x="857250" y="2854969"/>
            <a:ext cx="8001000" cy="6288900"/>
          </a:xfrm>
          <a:prstGeom prst="roundRect">
            <a:avLst>
              <a:gd name="adj" fmla="val 4544"/>
            </a:avLst>
          </a:prstGeom>
          <a:solidFill>
            <a:srgbClr val="EAF5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50" name="Google Shape;250;p40"/>
          <p:cNvSpPr/>
          <p:nvPr/>
        </p:nvSpPr>
        <p:spPr>
          <a:xfrm>
            <a:off x="9425372" y="2854969"/>
            <a:ext cx="8001000" cy="6288900"/>
          </a:xfrm>
          <a:prstGeom prst="roundRect">
            <a:avLst>
              <a:gd name="adj" fmla="val 4544"/>
            </a:avLst>
          </a:prstGeom>
          <a:solidFill>
            <a:srgbClr val="EAF5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51" name="Google Shape;251;p40"/>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52" name="Google Shape;252;p40"/>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253" name="Google Shape;253;p40"/>
          <p:cNvSpPr txBox="1">
            <a:spLocks noGrp="1"/>
          </p:cNvSpPr>
          <p:nvPr>
            <p:ph type="body" idx="2"/>
          </p:nvPr>
        </p:nvSpPr>
        <p:spPr>
          <a:xfrm>
            <a:off x="1143000" y="3113722"/>
            <a:ext cx="7429500" cy="57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254" name="Google Shape;254;p40"/>
          <p:cNvSpPr txBox="1">
            <a:spLocks noGrp="1"/>
          </p:cNvSpPr>
          <p:nvPr>
            <p:ph type="body" idx="3"/>
          </p:nvPr>
        </p:nvSpPr>
        <p:spPr>
          <a:xfrm>
            <a:off x="9710738" y="3113722"/>
            <a:ext cx="7429500" cy="57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255" name="Google Shape;255;p40"/>
          <p:cNvSpPr txBox="1">
            <a:spLocks noGrp="1"/>
          </p:cNvSpPr>
          <p:nvPr>
            <p:ph type="body" idx="4"/>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256" name="Google Shape;256;p40"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7 Basic - Blue">
  <p:cSld name="TITLE_1_1_1_1_1_1">
    <p:bg>
      <p:bgPr>
        <a:solidFill>
          <a:srgbClr val="CFE9FE"/>
        </a:solidFill>
        <a:effectLst/>
      </p:bgPr>
    </p:bg>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8" name="Google Shape;28;p5"/>
          <p:cNvSpPr txBox="1">
            <a:spLocks noGrp="1"/>
          </p:cNvSpPr>
          <p:nvPr>
            <p:ph type="subTitle" idx="1"/>
          </p:nvPr>
        </p:nvSpPr>
        <p:spPr>
          <a:xfrm>
            <a:off x="857250" y="1704975"/>
            <a:ext cx="15144900" cy="762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29" name="Google Shape;29;p5"/>
          <p:cNvSpPr txBox="1">
            <a:spLocks noGrp="1"/>
          </p:cNvSpPr>
          <p:nvPr>
            <p:ph type="body" idx="2"/>
          </p:nvPr>
        </p:nvSpPr>
        <p:spPr>
          <a:xfrm>
            <a:off x="857250" y="2814638"/>
            <a:ext cx="16573500" cy="63294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30" name="Google Shape;30;p5"/>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rtl="0">
              <a:spcBef>
                <a:spcPts val="0"/>
              </a:spcBef>
              <a:spcAft>
                <a:spcPts val="0"/>
              </a:spcAft>
              <a:buSzPts val="1400"/>
              <a:buChar char="●"/>
              <a:defRPr sz="1400"/>
            </a:lvl1pPr>
            <a:lvl2pPr marL="914400" lvl="1" indent="-317500" rtl="0">
              <a:spcBef>
                <a:spcPts val="1800"/>
              </a:spcBef>
              <a:spcAft>
                <a:spcPts val="0"/>
              </a:spcAft>
              <a:buSzPts val="1400"/>
              <a:buChar char="○"/>
              <a:defRPr sz="1400"/>
            </a:lvl2pPr>
            <a:lvl3pPr marL="1371600" lvl="2" indent="-317500" rtl="0">
              <a:spcBef>
                <a:spcPts val="1800"/>
              </a:spcBef>
              <a:spcAft>
                <a:spcPts val="0"/>
              </a:spcAft>
              <a:buSzPts val="1400"/>
              <a:buChar char="■"/>
              <a:defRPr sz="1400"/>
            </a:lvl3pPr>
            <a:lvl4pPr marL="1828800" lvl="3" indent="-317500" rtl="0">
              <a:spcBef>
                <a:spcPts val="1800"/>
              </a:spcBef>
              <a:spcAft>
                <a:spcPts val="0"/>
              </a:spcAft>
              <a:buSzPts val="1400"/>
              <a:buChar char="●"/>
              <a:defRPr sz="1400"/>
            </a:lvl4pPr>
            <a:lvl5pPr marL="2286000" lvl="4" indent="-317500" rtl="0">
              <a:spcBef>
                <a:spcPts val="1800"/>
              </a:spcBef>
              <a:spcAft>
                <a:spcPts val="0"/>
              </a:spcAft>
              <a:buSzPts val="1400"/>
              <a:buChar char="○"/>
              <a:defRPr sz="1400"/>
            </a:lvl5pPr>
            <a:lvl6pPr marL="2743200" lvl="5" indent="-317500" rtl="0">
              <a:spcBef>
                <a:spcPts val="1800"/>
              </a:spcBef>
              <a:spcAft>
                <a:spcPts val="0"/>
              </a:spcAft>
              <a:buSzPts val="1400"/>
              <a:buChar char="■"/>
              <a:defRPr sz="1400"/>
            </a:lvl6pPr>
            <a:lvl7pPr marL="3200400" lvl="6" indent="-317500" rtl="0">
              <a:spcBef>
                <a:spcPts val="1800"/>
              </a:spcBef>
              <a:spcAft>
                <a:spcPts val="0"/>
              </a:spcAft>
              <a:buSzPts val="1400"/>
              <a:buChar char="●"/>
              <a:defRPr sz="1400"/>
            </a:lvl7pPr>
            <a:lvl8pPr marL="3657600" lvl="7" indent="-317500" rtl="0">
              <a:spcBef>
                <a:spcPts val="1800"/>
              </a:spcBef>
              <a:spcAft>
                <a:spcPts val="0"/>
              </a:spcAft>
              <a:buSzPts val="1400"/>
              <a:buChar char="○"/>
              <a:defRPr sz="1400"/>
            </a:lvl8pPr>
            <a:lvl9pPr marL="4114800" lvl="8" indent="-317500" rtl="0">
              <a:spcBef>
                <a:spcPts val="1800"/>
              </a:spcBef>
              <a:spcAft>
                <a:spcPts val="1800"/>
              </a:spcAft>
              <a:buSzPts val="1400"/>
              <a:buChar char="■"/>
              <a:defRPr sz="1400"/>
            </a:lvl9pPr>
          </a:lstStyle>
          <a:p>
            <a:endParaRPr/>
          </a:p>
        </p:txBody>
      </p:sp>
      <p:pic>
        <p:nvPicPr>
          <p:cNvPr id="31" name="Google Shape;31;p5"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9 Card - Two up - White 1">
  <p:cSld name="TITLE_1_1_1_1_1_1_1_1_1_1_1_1_1_1_1_1_1_1_1_1_1_2_1_1">
    <p:bg>
      <p:bgPr>
        <a:solidFill>
          <a:schemeClr val="lt1"/>
        </a:solidFill>
        <a:effectLst/>
      </p:bgPr>
    </p:bg>
    <p:spTree>
      <p:nvGrpSpPr>
        <p:cNvPr id="1" name="Shape 257"/>
        <p:cNvGrpSpPr/>
        <p:nvPr/>
      </p:nvGrpSpPr>
      <p:grpSpPr>
        <a:xfrm>
          <a:off x="0" y="0"/>
          <a:ext cx="0" cy="0"/>
          <a:chOff x="0" y="0"/>
          <a:chExt cx="0" cy="0"/>
        </a:xfrm>
      </p:grpSpPr>
      <p:sp>
        <p:nvSpPr>
          <p:cNvPr id="258" name="Google Shape;258;p41"/>
          <p:cNvSpPr/>
          <p:nvPr/>
        </p:nvSpPr>
        <p:spPr>
          <a:xfrm>
            <a:off x="857250" y="2854969"/>
            <a:ext cx="8001000" cy="6288900"/>
          </a:xfrm>
          <a:prstGeom prst="roundRect">
            <a:avLst>
              <a:gd name="adj" fmla="val 4544"/>
            </a:avLst>
          </a:prstGeom>
          <a:solidFill>
            <a:srgbClr val="EAF5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59" name="Google Shape;259;p41"/>
          <p:cNvSpPr/>
          <p:nvPr/>
        </p:nvSpPr>
        <p:spPr>
          <a:xfrm>
            <a:off x="9425372" y="2854969"/>
            <a:ext cx="8001000" cy="6288900"/>
          </a:xfrm>
          <a:prstGeom prst="roundRect">
            <a:avLst>
              <a:gd name="adj" fmla="val 4544"/>
            </a:avLst>
          </a:prstGeom>
          <a:solidFill>
            <a:srgbClr val="EAF5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60" name="Google Shape;260;p41"/>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61" name="Google Shape;261;p41"/>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262" name="Google Shape;262;p41"/>
          <p:cNvSpPr txBox="1">
            <a:spLocks noGrp="1"/>
          </p:cNvSpPr>
          <p:nvPr>
            <p:ph type="body" idx="2"/>
          </p:nvPr>
        </p:nvSpPr>
        <p:spPr>
          <a:xfrm>
            <a:off x="1143000" y="3113722"/>
            <a:ext cx="7429500" cy="57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263" name="Google Shape;263;p41"/>
          <p:cNvSpPr txBox="1">
            <a:spLocks noGrp="1"/>
          </p:cNvSpPr>
          <p:nvPr>
            <p:ph type="body" idx="3"/>
          </p:nvPr>
        </p:nvSpPr>
        <p:spPr>
          <a:xfrm>
            <a:off x="9710738" y="3113722"/>
            <a:ext cx="7429500" cy="57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264" name="Google Shape;264;p41"/>
          <p:cNvSpPr txBox="1">
            <a:spLocks noGrp="1"/>
          </p:cNvSpPr>
          <p:nvPr>
            <p:ph type="body" idx="4"/>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265" name="Google Shape;265;p41"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0 Card - Three up">
  <p:cSld name="TITLE_1_1_1_1_1_1_1_1_1_1_1_1_1_1_1_1_1_1_1_1_1_1">
    <p:bg>
      <p:bgPr>
        <a:solidFill>
          <a:srgbClr val="CFE9FE"/>
        </a:solidFill>
        <a:effectLst/>
      </p:bgPr>
    </p:bg>
    <p:spTree>
      <p:nvGrpSpPr>
        <p:cNvPr id="1" name="Shape 266"/>
        <p:cNvGrpSpPr/>
        <p:nvPr/>
      </p:nvGrpSpPr>
      <p:grpSpPr>
        <a:xfrm>
          <a:off x="0" y="0"/>
          <a:ext cx="0" cy="0"/>
          <a:chOff x="0" y="0"/>
          <a:chExt cx="0" cy="0"/>
        </a:xfrm>
      </p:grpSpPr>
      <p:sp>
        <p:nvSpPr>
          <p:cNvPr id="267" name="Google Shape;267;p42"/>
          <p:cNvSpPr/>
          <p:nvPr/>
        </p:nvSpPr>
        <p:spPr>
          <a:xfrm>
            <a:off x="857250" y="2854382"/>
            <a:ext cx="5143500" cy="6288900"/>
          </a:xfrm>
          <a:prstGeom prst="roundRect">
            <a:avLst>
              <a:gd name="adj" fmla="val 5556"/>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68" name="Google Shape;268;p42"/>
          <p:cNvSpPr/>
          <p:nvPr/>
        </p:nvSpPr>
        <p:spPr>
          <a:xfrm>
            <a:off x="6572250" y="2854382"/>
            <a:ext cx="5143500" cy="6288900"/>
          </a:xfrm>
          <a:prstGeom prst="roundRect">
            <a:avLst>
              <a:gd name="adj" fmla="val 5556"/>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69" name="Google Shape;269;p42"/>
          <p:cNvSpPr/>
          <p:nvPr/>
        </p:nvSpPr>
        <p:spPr>
          <a:xfrm>
            <a:off x="12287250" y="2854382"/>
            <a:ext cx="5143500" cy="6288900"/>
          </a:xfrm>
          <a:prstGeom prst="roundRect">
            <a:avLst>
              <a:gd name="adj" fmla="val 5556"/>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70" name="Google Shape;270;p42"/>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5400"/>
              <a:buNone/>
              <a:defRPr sz="5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271" name="Google Shape;271;p42"/>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SzPts val="2600"/>
              <a:buNone/>
              <a:defRPr/>
            </a:lvl2pPr>
            <a:lvl3pPr lvl="2" rtl="0">
              <a:spcBef>
                <a:spcPts val="1800"/>
              </a:spcBef>
              <a:spcAft>
                <a:spcPts val="0"/>
              </a:spcAft>
              <a:buSzPts val="2400"/>
              <a:buNone/>
              <a:defRPr/>
            </a:lvl3pPr>
            <a:lvl4pPr lvl="3" rtl="0">
              <a:spcBef>
                <a:spcPts val="1800"/>
              </a:spcBef>
              <a:spcAft>
                <a:spcPts val="0"/>
              </a:spcAft>
              <a:buSzPts val="2200"/>
              <a:buNone/>
              <a:defRPr/>
            </a:lvl4pPr>
            <a:lvl5pPr lvl="4" rtl="0">
              <a:spcBef>
                <a:spcPts val="1800"/>
              </a:spcBef>
              <a:spcAft>
                <a:spcPts val="0"/>
              </a:spcAft>
              <a:buSzPts val="2000"/>
              <a:buNone/>
              <a:defRPr/>
            </a:lvl5pPr>
            <a:lvl6pPr lvl="5" rtl="0">
              <a:spcBef>
                <a:spcPts val="1800"/>
              </a:spcBef>
              <a:spcAft>
                <a:spcPts val="0"/>
              </a:spcAft>
              <a:buSzPts val="1800"/>
              <a:buNone/>
              <a:defRPr/>
            </a:lvl6pPr>
            <a:lvl7pPr lvl="6" rtl="0">
              <a:spcBef>
                <a:spcPts val="1800"/>
              </a:spcBef>
              <a:spcAft>
                <a:spcPts val="0"/>
              </a:spcAft>
              <a:buSzPts val="1800"/>
              <a:buNone/>
              <a:defRPr/>
            </a:lvl7pPr>
            <a:lvl8pPr lvl="7" rtl="0">
              <a:spcBef>
                <a:spcPts val="1800"/>
              </a:spcBef>
              <a:spcAft>
                <a:spcPts val="0"/>
              </a:spcAft>
              <a:buSzPts val="1800"/>
              <a:buNone/>
              <a:defRPr/>
            </a:lvl8pPr>
            <a:lvl9pPr lvl="8" rtl="0">
              <a:spcBef>
                <a:spcPts val="1800"/>
              </a:spcBef>
              <a:spcAft>
                <a:spcPts val="1800"/>
              </a:spcAft>
              <a:buSzPts val="1800"/>
              <a:buNone/>
              <a:defRPr/>
            </a:lvl9pPr>
          </a:lstStyle>
          <a:p>
            <a:endParaRPr/>
          </a:p>
        </p:txBody>
      </p:sp>
      <p:sp>
        <p:nvSpPr>
          <p:cNvPr id="272" name="Google Shape;272;p42"/>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rtl="0">
              <a:spcBef>
                <a:spcPts val="0"/>
              </a:spcBef>
              <a:spcAft>
                <a:spcPts val="0"/>
              </a:spcAft>
              <a:buSzPts val="1400"/>
              <a:buChar char="●"/>
              <a:defRPr sz="1400"/>
            </a:lvl1pPr>
            <a:lvl2pPr marL="914400" lvl="1" indent="-317500" rtl="0">
              <a:spcBef>
                <a:spcPts val="1800"/>
              </a:spcBef>
              <a:spcAft>
                <a:spcPts val="0"/>
              </a:spcAft>
              <a:buSzPts val="1400"/>
              <a:buChar char="○"/>
              <a:defRPr sz="1400"/>
            </a:lvl2pPr>
            <a:lvl3pPr marL="1371600" lvl="2" indent="-317500" rtl="0">
              <a:spcBef>
                <a:spcPts val="1800"/>
              </a:spcBef>
              <a:spcAft>
                <a:spcPts val="0"/>
              </a:spcAft>
              <a:buSzPts val="1400"/>
              <a:buChar char="■"/>
              <a:defRPr sz="1400"/>
            </a:lvl3pPr>
            <a:lvl4pPr marL="1828800" lvl="3" indent="-317500" rtl="0">
              <a:spcBef>
                <a:spcPts val="1800"/>
              </a:spcBef>
              <a:spcAft>
                <a:spcPts val="0"/>
              </a:spcAft>
              <a:buSzPts val="1400"/>
              <a:buChar char="●"/>
              <a:defRPr sz="1400"/>
            </a:lvl4pPr>
            <a:lvl5pPr marL="2286000" lvl="4" indent="-317500" rtl="0">
              <a:spcBef>
                <a:spcPts val="1800"/>
              </a:spcBef>
              <a:spcAft>
                <a:spcPts val="0"/>
              </a:spcAft>
              <a:buSzPts val="1400"/>
              <a:buChar char="○"/>
              <a:defRPr sz="1400"/>
            </a:lvl5pPr>
            <a:lvl6pPr marL="2743200" lvl="5" indent="-317500" rtl="0">
              <a:spcBef>
                <a:spcPts val="1800"/>
              </a:spcBef>
              <a:spcAft>
                <a:spcPts val="0"/>
              </a:spcAft>
              <a:buSzPts val="1400"/>
              <a:buChar char="■"/>
              <a:defRPr sz="1400"/>
            </a:lvl6pPr>
            <a:lvl7pPr marL="3200400" lvl="6" indent="-317500" rtl="0">
              <a:spcBef>
                <a:spcPts val="1800"/>
              </a:spcBef>
              <a:spcAft>
                <a:spcPts val="0"/>
              </a:spcAft>
              <a:buSzPts val="1400"/>
              <a:buChar char="●"/>
              <a:defRPr sz="1400"/>
            </a:lvl7pPr>
            <a:lvl8pPr marL="3657600" lvl="7" indent="-317500" rtl="0">
              <a:spcBef>
                <a:spcPts val="1800"/>
              </a:spcBef>
              <a:spcAft>
                <a:spcPts val="0"/>
              </a:spcAft>
              <a:buSzPts val="1400"/>
              <a:buChar char="○"/>
              <a:defRPr sz="1400"/>
            </a:lvl8pPr>
            <a:lvl9pPr marL="4114800" lvl="8" indent="-317500" rtl="0">
              <a:spcBef>
                <a:spcPts val="1800"/>
              </a:spcBef>
              <a:spcAft>
                <a:spcPts val="1800"/>
              </a:spcAft>
              <a:buSzPts val="1400"/>
              <a:buChar char="■"/>
              <a:defRPr sz="1400"/>
            </a:lvl9pPr>
          </a:lstStyle>
          <a:p>
            <a:endParaRPr/>
          </a:p>
        </p:txBody>
      </p:sp>
      <p:sp>
        <p:nvSpPr>
          <p:cNvPr id="273" name="Google Shape;273;p42"/>
          <p:cNvSpPr txBox="1">
            <a:spLocks noGrp="1"/>
          </p:cNvSpPr>
          <p:nvPr>
            <p:ph type="body" idx="3"/>
          </p:nvPr>
        </p:nvSpPr>
        <p:spPr>
          <a:xfrm>
            <a:off x="1143000" y="3113722"/>
            <a:ext cx="4572000" cy="5715000"/>
          </a:xfrm>
          <a:prstGeom prst="rect">
            <a:avLst/>
          </a:prstGeom>
        </p:spPr>
        <p:txBody>
          <a:bodyPr spcFirstLastPara="1" wrap="square" lIns="0" tIns="0" rIns="0" bIns="0" anchor="t" anchorCtr="0">
            <a:noAutofit/>
          </a:bodyPr>
          <a:lstStyle>
            <a:lvl1pPr marL="457200" lvl="0" indent="-419100" rtl="0">
              <a:spcBef>
                <a:spcPts val="0"/>
              </a:spcBef>
              <a:spcAft>
                <a:spcPts val="0"/>
              </a:spcAft>
              <a:buSzPts val="3000"/>
              <a:buChar char="●"/>
              <a:defRPr sz="3000"/>
            </a:lvl1pPr>
            <a:lvl2pPr marL="914400" lvl="1" indent="-393700" rtl="0">
              <a:spcBef>
                <a:spcPts val="1800"/>
              </a:spcBef>
              <a:spcAft>
                <a:spcPts val="0"/>
              </a:spcAft>
              <a:buSzPts val="2600"/>
              <a:buChar char="○"/>
              <a:defRPr sz="2600"/>
            </a:lvl2pPr>
            <a:lvl3pPr marL="1371600" lvl="2" indent="-381000" rtl="0">
              <a:spcBef>
                <a:spcPts val="1800"/>
              </a:spcBef>
              <a:spcAft>
                <a:spcPts val="0"/>
              </a:spcAft>
              <a:buSzPts val="2400"/>
              <a:buChar char="■"/>
              <a:defRPr sz="2400"/>
            </a:lvl3pPr>
            <a:lvl4pPr marL="1828800" lvl="3" indent="-368300" rtl="0">
              <a:spcBef>
                <a:spcPts val="1800"/>
              </a:spcBef>
              <a:spcAft>
                <a:spcPts val="0"/>
              </a:spcAft>
              <a:buSzPts val="2200"/>
              <a:buChar char="●"/>
              <a:defRPr sz="2200"/>
            </a:lvl4pPr>
            <a:lvl5pPr marL="2286000" lvl="4" indent="-355600" rtl="0">
              <a:spcBef>
                <a:spcPts val="1800"/>
              </a:spcBef>
              <a:spcAft>
                <a:spcPts val="0"/>
              </a:spcAft>
              <a:buSzPts val="2000"/>
              <a:buChar char="○"/>
              <a:defRPr sz="20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sp>
        <p:nvSpPr>
          <p:cNvPr id="274" name="Google Shape;274;p42"/>
          <p:cNvSpPr txBox="1">
            <a:spLocks noGrp="1"/>
          </p:cNvSpPr>
          <p:nvPr>
            <p:ph type="body" idx="4"/>
          </p:nvPr>
        </p:nvSpPr>
        <p:spPr>
          <a:xfrm>
            <a:off x="6858000" y="3113722"/>
            <a:ext cx="4572000" cy="5715000"/>
          </a:xfrm>
          <a:prstGeom prst="rect">
            <a:avLst/>
          </a:prstGeom>
        </p:spPr>
        <p:txBody>
          <a:bodyPr spcFirstLastPara="1" wrap="square" lIns="0" tIns="0" rIns="0" bIns="0" anchor="t" anchorCtr="0">
            <a:noAutofit/>
          </a:bodyPr>
          <a:lstStyle>
            <a:lvl1pPr marL="457200" lvl="0" indent="-419100" rtl="0">
              <a:spcBef>
                <a:spcPts val="0"/>
              </a:spcBef>
              <a:spcAft>
                <a:spcPts val="0"/>
              </a:spcAft>
              <a:buSzPts val="3000"/>
              <a:buChar char="●"/>
              <a:defRPr sz="3000"/>
            </a:lvl1pPr>
            <a:lvl2pPr marL="914400" lvl="1" indent="-393700" rtl="0">
              <a:spcBef>
                <a:spcPts val="1800"/>
              </a:spcBef>
              <a:spcAft>
                <a:spcPts val="0"/>
              </a:spcAft>
              <a:buSzPts val="2600"/>
              <a:buChar char="○"/>
              <a:defRPr sz="2600"/>
            </a:lvl2pPr>
            <a:lvl3pPr marL="1371600" lvl="2" indent="-381000" rtl="0">
              <a:spcBef>
                <a:spcPts val="1800"/>
              </a:spcBef>
              <a:spcAft>
                <a:spcPts val="0"/>
              </a:spcAft>
              <a:buSzPts val="2400"/>
              <a:buChar char="■"/>
              <a:defRPr sz="2400"/>
            </a:lvl3pPr>
            <a:lvl4pPr marL="1828800" lvl="3" indent="-368300" rtl="0">
              <a:spcBef>
                <a:spcPts val="1800"/>
              </a:spcBef>
              <a:spcAft>
                <a:spcPts val="0"/>
              </a:spcAft>
              <a:buSzPts val="2200"/>
              <a:buChar char="●"/>
              <a:defRPr sz="2200"/>
            </a:lvl4pPr>
            <a:lvl5pPr marL="2286000" lvl="4" indent="-355600" rtl="0">
              <a:spcBef>
                <a:spcPts val="1800"/>
              </a:spcBef>
              <a:spcAft>
                <a:spcPts val="0"/>
              </a:spcAft>
              <a:buSzPts val="2000"/>
              <a:buChar char="○"/>
              <a:defRPr sz="20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sp>
        <p:nvSpPr>
          <p:cNvPr id="275" name="Google Shape;275;p42"/>
          <p:cNvSpPr txBox="1">
            <a:spLocks noGrp="1"/>
          </p:cNvSpPr>
          <p:nvPr>
            <p:ph type="body" idx="5"/>
          </p:nvPr>
        </p:nvSpPr>
        <p:spPr>
          <a:xfrm>
            <a:off x="12568238" y="3113722"/>
            <a:ext cx="4581600" cy="5715000"/>
          </a:xfrm>
          <a:prstGeom prst="rect">
            <a:avLst/>
          </a:prstGeom>
        </p:spPr>
        <p:txBody>
          <a:bodyPr spcFirstLastPara="1" wrap="square" lIns="0" tIns="0" rIns="0" bIns="0" anchor="t" anchorCtr="0">
            <a:noAutofit/>
          </a:bodyPr>
          <a:lstStyle>
            <a:lvl1pPr marL="457200" lvl="0" indent="-419100" rtl="0">
              <a:spcBef>
                <a:spcPts val="0"/>
              </a:spcBef>
              <a:spcAft>
                <a:spcPts val="0"/>
              </a:spcAft>
              <a:buSzPts val="3000"/>
              <a:buChar char="●"/>
              <a:defRPr sz="3000"/>
            </a:lvl1pPr>
            <a:lvl2pPr marL="914400" lvl="1" indent="-393700" rtl="0">
              <a:spcBef>
                <a:spcPts val="1800"/>
              </a:spcBef>
              <a:spcAft>
                <a:spcPts val="0"/>
              </a:spcAft>
              <a:buSzPts val="2600"/>
              <a:buChar char="○"/>
              <a:defRPr sz="2600"/>
            </a:lvl2pPr>
            <a:lvl3pPr marL="1371600" lvl="2" indent="-381000" rtl="0">
              <a:spcBef>
                <a:spcPts val="1800"/>
              </a:spcBef>
              <a:spcAft>
                <a:spcPts val="0"/>
              </a:spcAft>
              <a:buSzPts val="2400"/>
              <a:buChar char="■"/>
              <a:defRPr sz="2400"/>
            </a:lvl3pPr>
            <a:lvl4pPr marL="1828800" lvl="3" indent="-368300" rtl="0">
              <a:spcBef>
                <a:spcPts val="1800"/>
              </a:spcBef>
              <a:spcAft>
                <a:spcPts val="0"/>
              </a:spcAft>
              <a:buSzPts val="2200"/>
              <a:buChar char="●"/>
              <a:defRPr sz="2200"/>
            </a:lvl4pPr>
            <a:lvl5pPr marL="2286000" lvl="4" indent="-355600" rtl="0">
              <a:spcBef>
                <a:spcPts val="1800"/>
              </a:spcBef>
              <a:spcAft>
                <a:spcPts val="0"/>
              </a:spcAft>
              <a:buSzPts val="2000"/>
              <a:buChar char="○"/>
              <a:defRPr sz="20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pic>
        <p:nvPicPr>
          <p:cNvPr id="276" name="Google Shape;276;p42"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0 Card - Three up 1">
  <p:cSld name="TITLE_1_1_1_1_1_1_1_1_1_1_1_1_1_1_1_1_1_1_1_1_1_1_2">
    <p:bg>
      <p:bgPr>
        <a:solidFill>
          <a:srgbClr val="CFE9FE"/>
        </a:solidFill>
        <a:effectLst/>
      </p:bgPr>
    </p:bg>
    <p:spTree>
      <p:nvGrpSpPr>
        <p:cNvPr id="1" name="Shape 277"/>
        <p:cNvGrpSpPr/>
        <p:nvPr/>
      </p:nvGrpSpPr>
      <p:grpSpPr>
        <a:xfrm>
          <a:off x="0" y="0"/>
          <a:ext cx="0" cy="0"/>
          <a:chOff x="0" y="0"/>
          <a:chExt cx="0" cy="0"/>
        </a:xfrm>
      </p:grpSpPr>
      <p:sp>
        <p:nvSpPr>
          <p:cNvPr id="278" name="Google Shape;278;p43"/>
          <p:cNvSpPr/>
          <p:nvPr/>
        </p:nvSpPr>
        <p:spPr>
          <a:xfrm>
            <a:off x="857250" y="2854382"/>
            <a:ext cx="5143500" cy="6288900"/>
          </a:xfrm>
          <a:prstGeom prst="roundRect">
            <a:avLst>
              <a:gd name="adj" fmla="val 5556"/>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79" name="Google Shape;279;p43"/>
          <p:cNvSpPr/>
          <p:nvPr/>
        </p:nvSpPr>
        <p:spPr>
          <a:xfrm>
            <a:off x="6572250" y="2854382"/>
            <a:ext cx="5143500" cy="6288900"/>
          </a:xfrm>
          <a:prstGeom prst="roundRect">
            <a:avLst>
              <a:gd name="adj" fmla="val 5556"/>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80" name="Google Shape;280;p43"/>
          <p:cNvSpPr/>
          <p:nvPr/>
        </p:nvSpPr>
        <p:spPr>
          <a:xfrm>
            <a:off x="12287250" y="2854382"/>
            <a:ext cx="5143500" cy="6288900"/>
          </a:xfrm>
          <a:prstGeom prst="roundRect">
            <a:avLst>
              <a:gd name="adj" fmla="val 5556"/>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81" name="Google Shape;281;p43"/>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82" name="Google Shape;282;p43"/>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283" name="Google Shape;283;p43"/>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284" name="Google Shape;284;p43"/>
          <p:cNvSpPr txBox="1">
            <a:spLocks noGrp="1"/>
          </p:cNvSpPr>
          <p:nvPr>
            <p:ph type="body" idx="3"/>
          </p:nvPr>
        </p:nvSpPr>
        <p:spPr>
          <a:xfrm>
            <a:off x="1143000" y="3113722"/>
            <a:ext cx="4572000" cy="57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285" name="Google Shape;285;p43"/>
          <p:cNvSpPr txBox="1">
            <a:spLocks noGrp="1"/>
          </p:cNvSpPr>
          <p:nvPr>
            <p:ph type="body" idx="4"/>
          </p:nvPr>
        </p:nvSpPr>
        <p:spPr>
          <a:xfrm>
            <a:off x="6858000" y="3113722"/>
            <a:ext cx="4572000" cy="57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286" name="Google Shape;286;p43"/>
          <p:cNvSpPr txBox="1">
            <a:spLocks noGrp="1"/>
          </p:cNvSpPr>
          <p:nvPr>
            <p:ph type="body" idx="5"/>
          </p:nvPr>
        </p:nvSpPr>
        <p:spPr>
          <a:xfrm>
            <a:off x="12568238" y="3113722"/>
            <a:ext cx="4581600" cy="57150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pic>
        <p:nvPicPr>
          <p:cNvPr id="287" name="Google Shape;287;p43"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1 Card - Four up - Blue">
  <p:cSld name="TITLE_1_1_1_1_1_1_1_1_1_1_1_1_1_1_1_1_1_1_1_1_1_1_1">
    <p:bg>
      <p:bgPr>
        <a:solidFill>
          <a:srgbClr val="CFE9FE"/>
        </a:solidFill>
        <a:effectLst/>
      </p:bgPr>
    </p:bg>
    <p:spTree>
      <p:nvGrpSpPr>
        <p:cNvPr id="1" name="Shape 288"/>
        <p:cNvGrpSpPr/>
        <p:nvPr/>
      </p:nvGrpSpPr>
      <p:grpSpPr>
        <a:xfrm>
          <a:off x="0" y="0"/>
          <a:ext cx="0" cy="0"/>
          <a:chOff x="0" y="0"/>
          <a:chExt cx="0" cy="0"/>
        </a:xfrm>
      </p:grpSpPr>
      <p:sp>
        <p:nvSpPr>
          <p:cNvPr id="289" name="Google Shape;289;p44"/>
          <p:cNvSpPr/>
          <p:nvPr/>
        </p:nvSpPr>
        <p:spPr>
          <a:xfrm>
            <a:off x="857250" y="2854969"/>
            <a:ext cx="3711900" cy="62889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90" name="Google Shape;290;p44"/>
          <p:cNvSpPr/>
          <p:nvPr/>
        </p:nvSpPr>
        <p:spPr>
          <a:xfrm>
            <a:off x="5145917" y="2854969"/>
            <a:ext cx="3711900" cy="62889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91" name="Google Shape;291;p44"/>
          <p:cNvSpPr/>
          <p:nvPr/>
        </p:nvSpPr>
        <p:spPr>
          <a:xfrm>
            <a:off x="9434585" y="2854969"/>
            <a:ext cx="3711900" cy="62889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92" name="Google Shape;292;p44"/>
          <p:cNvSpPr/>
          <p:nvPr/>
        </p:nvSpPr>
        <p:spPr>
          <a:xfrm>
            <a:off x="13716000" y="2854969"/>
            <a:ext cx="3711900" cy="62889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293" name="Google Shape;293;p44"/>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5400"/>
              <a:buNone/>
              <a:defRPr sz="5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294" name="Google Shape;294;p44"/>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SzPts val="2600"/>
              <a:buNone/>
              <a:defRPr/>
            </a:lvl2pPr>
            <a:lvl3pPr lvl="2" rtl="0">
              <a:spcBef>
                <a:spcPts val="1800"/>
              </a:spcBef>
              <a:spcAft>
                <a:spcPts val="0"/>
              </a:spcAft>
              <a:buSzPts val="2400"/>
              <a:buNone/>
              <a:defRPr/>
            </a:lvl3pPr>
            <a:lvl4pPr lvl="3" rtl="0">
              <a:spcBef>
                <a:spcPts val="1800"/>
              </a:spcBef>
              <a:spcAft>
                <a:spcPts val="0"/>
              </a:spcAft>
              <a:buSzPts val="2200"/>
              <a:buNone/>
              <a:defRPr/>
            </a:lvl4pPr>
            <a:lvl5pPr lvl="4" rtl="0">
              <a:spcBef>
                <a:spcPts val="1800"/>
              </a:spcBef>
              <a:spcAft>
                <a:spcPts val="0"/>
              </a:spcAft>
              <a:buSzPts val="2000"/>
              <a:buNone/>
              <a:defRPr/>
            </a:lvl5pPr>
            <a:lvl6pPr lvl="5" rtl="0">
              <a:spcBef>
                <a:spcPts val="1800"/>
              </a:spcBef>
              <a:spcAft>
                <a:spcPts val="0"/>
              </a:spcAft>
              <a:buSzPts val="1800"/>
              <a:buNone/>
              <a:defRPr/>
            </a:lvl6pPr>
            <a:lvl7pPr lvl="6" rtl="0">
              <a:spcBef>
                <a:spcPts val="1800"/>
              </a:spcBef>
              <a:spcAft>
                <a:spcPts val="0"/>
              </a:spcAft>
              <a:buSzPts val="1800"/>
              <a:buNone/>
              <a:defRPr/>
            </a:lvl7pPr>
            <a:lvl8pPr lvl="7" rtl="0">
              <a:spcBef>
                <a:spcPts val="1800"/>
              </a:spcBef>
              <a:spcAft>
                <a:spcPts val="0"/>
              </a:spcAft>
              <a:buSzPts val="1800"/>
              <a:buNone/>
              <a:defRPr/>
            </a:lvl8pPr>
            <a:lvl9pPr lvl="8" rtl="0">
              <a:spcBef>
                <a:spcPts val="1800"/>
              </a:spcBef>
              <a:spcAft>
                <a:spcPts val="1800"/>
              </a:spcAft>
              <a:buSzPts val="1800"/>
              <a:buNone/>
              <a:defRPr/>
            </a:lvl9pPr>
          </a:lstStyle>
          <a:p>
            <a:endParaRPr/>
          </a:p>
        </p:txBody>
      </p:sp>
      <p:sp>
        <p:nvSpPr>
          <p:cNvPr id="295" name="Google Shape;295;p44"/>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rtl="0">
              <a:spcBef>
                <a:spcPts val="0"/>
              </a:spcBef>
              <a:spcAft>
                <a:spcPts val="0"/>
              </a:spcAft>
              <a:buSzPts val="1400"/>
              <a:buChar char="●"/>
              <a:defRPr sz="1400"/>
            </a:lvl1pPr>
            <a:lvl2pPr marL="914400" lvl="1" indent="-317500" rtl="0">
              <a:spcBef>
                <a:spcPts val="1800"/>
              </a:spcBef>
              <a:spcAft>
                <a:spcPts val="0"/>
              </a:spcAft>
              <a:buSzPts val="1400"/>
              <a:buChar char="○"/>
              <a:defRPr sz="1400"/>
            </a:lvl2pPr>
            <a:lvl3pPr marL="1371600" lvl="2" indent="-317500" rtl="0">
              <a:spcBef>
                <a:spcPts val="1800"/>
              </a:spcBef>
              <a:spcAft>
                <a:spcPts val="0"/>
              </a:spcAft>
              <a:buSzPts val="1400"/>
              <a:buChar char="■"/>
              <a:defRPr sz="1400"/>
            </a:lvl3pPr>
            <a:lvl4pPr marL="1828800" lvl="3" indent="-317500" rtl="0">
              <a:spcBef>
                <a:spcPts val="1800"/>
              </a:spcBef>
              <a:spcAft>
                <a:spcPts val="0"/>
              </a:spcAft>
              <a:buSzPts val="1400"/>
              <a:buChar char="●"/>
              <a:defRPr sz="1400"/>
            </a:lvl4pPr>
            <a:lvl5pPr marL="2286000" lvl="4" indent="-317500" rtl="0">
              <a:spcBef>
                <a:spcPts val="1800"/>
              </a:spcBef>
              <a:spcAft>
                <a:spcPts val="0"/>
              </a:spcAft>
              <a:buSzPts val="1400"/>
              <a:buChar char="○"/>
              <a:defRPr sz="1400"/>
            </a:lvl5pPr>
            <a:lvl6pPr marL="2743200" lvl="5" indent="-317500" rtl="0">
              <a:spcBef>
                <a:spcPts val="1800"/>
              </a:spcBef>
              <a:spcAft>
                <a:spcPts val="0"/>
              </a:spcAft>
              <a:buSzPts val="1400"/>
              <a:buChar char="■"/>
              <a:defRPr sz="1400"/>
            </a:lvl6pPr>
            <a:lvl7pPr marL="3200400" lvl="6" indent="-317500" rtl="0">
              <a:spcBef>
                <a:spcPts val="1800"/>
              </a:spcBef>
              <a:spcAft>
                <a:spcPts val="0"/>
              </a:spcAft>
              <a:buSzPts val="1400"/>
              <a:buChar char="●"/>
              <a:defRPr sz="1400"/>
            </a:lvl7pPr>
            <a:lvl8pPr marL="3657600" lvl="7" indent="-317500" rtl="0">
              <a:spcBef>
                <a:spcPts val="1800"/>
              </a:spcBef>
              <a:spcAft>
                <a:spcPts val="0"/>
              </a:spcAft>
              <a:buSzPts val="1400"/>
              <a:buChar char="○"/>
              <a:defRPr sz="1400"/>
            </a:lvl8pPr>
            <a:lvl9pPr marL="4114800" lvl="8" indent="-317500" rtl="0">
              <a:spcBef>
                <a:spcPts val="1800"/>
              </a:spcBef>
              <a:spcAft>
                <a:spcPts val="1800"/>
              </a:spcAft>
              <a:buSzPts val="1400"/>
              <a:buChar char="■"/>
              <a:defRPr sz="1400"/>
            </a:lvl9pPr>
          </a:lstStyle>
          <a:p>
            <a:endParaRPr/>
          </a:p>
        </p:txBody>
      </p:sp>
      <p:sp>
        <p:nvSpPr>
          <p:cNvPr id="296" name="Google Shape;296;p44"/>
          <p:cNvSpPr txBox="1">
            <a:spLocks noGrp="1"/>
          </p:cNvSpPr>
          <p:nvPr>
            <p:ph type="body" idx="3"/>
          </p:nvPr>
        </p:nvSpPr>
        <p:spPr>
          <a:xfrm>
            <a:off x="1143000" y="3113722"/>
            <a:ext cx="3143400" cy="5715000"/>
          </a:xfrm>
          <a:prstGeom prst="rect">
            <a:avLst/>
          </a:prstGeom>
        </p:spPr>
        <p:txBody>
          <a:bodyPr spcFirstLastPara="1" wrap="square" lIns="0" tIns="0" rIns="0" bIns="0" anchor="t" anchorCtr="0">
            <a:noAutofit/>
          </a:bodyPr>
          <a:lstStyle>
            <a:lvl1pPr marL="457200" lvl="0" indent="-393700" rtl="0">
              <a:spcBef>
                <a:spcPts val="0"/>
              </a:spcBef>
              <a:spcAft>
                <a:spcPts val="0"/>
              </a:spcAft>
              <a:buSzPts val="2600"/>
              <a:buChar char="●"/>
              <a:defRPr sz="2600"/>
            </a:lvl1pPr>
            <a:lvl2pPr marL="914400" lvl="1" indent="-381000" rtl="0">
              <a:spcBef>
                <a:spcPts val="1800"/>
              </a:spcBef>
              <a:spcAft>
                <a:spcPts val="0"/>
              </a:spcAft>
              <a:buSzPts val="2400"/>
              <a:buChar char="○"/>
              <a:defRPr sz="2400"/>
            </a:lvl2pPr>
            <a:lvl3pPr marL="1371600" lvl="2" indent="-368300" rtl="0">
              <a:spcBef>
                <a:spcPts val="1800"/>
              </a:spcBef>
              <a:spcAft>
                <a:spcPts val="0"/>
              </a:spcAft>
              <a:buSzPts val="2200"/>
              <a:buChar char="■"/>
              <a:defRPr sz="2200"/>
            </a:lvl3pPr>
            <a:lvl4pPr marL="1828800" lvl="3" indent="-355600" rtl="0">
              <a:spcBef>
                <a:spcPts val="1800"/>
              </a:spcBef>
              <a:spcAft>
                <a:spcPts val="0"/>
              </a:spcAft>
              <a:buSzPts val="2000"/>
              <a:buChar char="●"/>
              <a:defRPr sz="2000"/>
            </a:lvl4pPr>
            <a:lvl5pPr marL="2286000" lvl="4" indent="-342900" rtl="0">
              <a:spcBef>
                <a:spcPts val="1800"/>
              </a:spcBef>
              <a:spcAft>
                <a:spcPts val="0"/>
              </a:spcAft>
              <a:buSzPts val="1800"/>
              <a:buChar char="○"/>
              <a:defRPr sz="18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sp>
        <p:nvSpPr>
          <p:cNvPr id="297" name="Google Shape;297;p44"/>
          <p:cNvSpPr txBox="1">
            <a:spLocks noGrp="1"/>
          </p:cNvSpPr>
          <p:nvPr>
            <p:ph type="body" idx="4"/>
          </p:nvPr>
        </p:nvSpPr>
        <p:spPr>
          <a:xfrm>
            <a:off x="5430203" y="3113722"/>
            <a:ext cx="3143400" cy="5715000"/>
          </a:xfrm>
          <a:prstGeom prst="rect">
            <a:avLst/>
          </a:prstGeom>
        </p:spPr>
        <p:txBody>
          <a:bodyPr spcFirstLastPara="1" wrap="square" lIns="0" tIns="0" rIns="0" bIns="0" anchor="t" anchorCtr="0">
            <a:noAutofit/>
          </a:bodyPr>
          <a:lstStyle>
            <a:lvl1pPr marL="457200" lvl="0" indent="-393700" rtl="0">
              <a:spcBef>
                <a:spcPts val="0"/>
              </a:spcBef>
              <a:spcAft>
                <a:spcPts val="0"/>
              </a:spcAft>
              <a:buSzPts val="2600"/>
              <a:buChar char="●"/>
              <a:defRPr sz="2600"/>
            </a:lvl1pPr>
            <a:lvl2pPr marL="914400" lvl="1" indent="-381000" rtl="0">
              <a:spcBef>
                <a:spcPts val="1800"/>
              </a:spcBef>
              <a:spcAft>
                <a:spcPts val="0"/>
              </a:spcAft>
              <a:buSzPts val="2400"/>
              <a:buChar char="○"/>
              <a:defRPr sz="2400"/>
            </a:lvl2pPr>
            <a:lvl3pPr marL="1371600" lvl="2" indent="-368300" rtl="0">
              <a:spcBef>
                <a:spcPts val="1800"/>
              </a:spcBef>
              <a:spcAft>
                <a:spcPts val="0"/>
              </a:spcAft>
              <a:buSzPts val="2200"/>
              <a:buChar char="■"/>
              <a:defRPr sz="2200"/>
            </a:lvl3pPr>
            <a:lvl4pPr marL="1828800" lvl="3" indent="-355600" rtl="0">
              <a:spcBef>
                <a:spcPts val="1800"/>
              </a:spcBef>
              <a:spcAft>
                <a:spcPts val="0"/>
              </a:spcAft>
              <a:buSzPts val="2000"/>
              <a:buChar char="●"/>
              <a:defRPr sz="2000"/>
            </a:lvl4pPr>
            <a:lvl5pPr marL="2286000" lvl="4" indent="-342900" rtl="0">
              <a:spcBef>
                <a:spcPts val="1800"/>
              </a:spcBef>
              <a:spcAft>
                <a:spcPts val="0"/>
              </a:spcAft>
              <a:buSzPts val="1800"/>
              <a:buChar char="○"/>
              <a:defRPr sz="18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sp>
        <p:nvSpPr>
          <p:cNvPr id="298" name="Google Shape;298;p44"/>
          <p:cNvSpPr txBox="1">
            <a:spLocks noGrp="1"/>
          </p:cNvSpPr>
          <p:nvPr>
            <p:ph type="body" idx="5"/>
          </p:nvPr>
        </p:nvSpPr>
        <p:spPr>
          <a:xfrm>
            <a:off x="9715500" y="3113722"/>
            <a:ext cx="3143400" cy="5715000"/>
          </a:xfrm>
          <a:prstGeom prst="rect">
            <a:avLst/>
          </a:prstGeom>
        </p:spPr>
        <p:txBody>
          <a:bodyPr spcFirstLastPara="1" wrap="square" lIns="0" tIns="0" rIns="0" bIns="0" anchor="t" anchorCtr="0">
            <a:noAutofit/>
          </a:bodyPr>
          <a:lstStyle>
            <a:lvl1pPr marL="457200" lvl="0" indent="-393700" rtl="0">
              <a:spcBef>
                <a:spcPts val="0"/>
              </a:spcBef>
              <a:spcAft>
                <a:spcPts val="0"/>
              </a:spcAft>
              <a:buSzPts val="2600"/>
              <a:buChar char="●"/>
              <a:defRPr sz="2600"/>
            </a:lvl1pPr>
            <a:lvl2pPr marL="914400" lvl="1" indent="-381000" rtl="0">
              <a:spcBef>
                <a:spcPts val="1800"/>
              </a:spcBef>
              <a:spcAft>
                <a:spcPts val="0"/>
              </a:spcAft>
              <a:buSzPts val="2400"/>
              <a:buChar char="○"/>
              <a:defRPr sz="2400"/>
            </a:lvl2pPr>
            <a:lvl3pPr marL="1371600" lvl="2" indent="-368300" rtl="0">
              <a:spcBef>
                <a:spcPts val="1800"/>
              </a:spcBef>
              <a:spcAft>
                <a:spcPts val="0"/>
              </a:spcAft>
              <a:buSzPts val="2200"/>
              <a:buChar char="■"/>
              <a:defRPr sz="2200"/>
            </a:lvl3pPr>
            <a:lvl4pPr marL="1828800" lvl="3" indent="-355600" rtl="0">
              <a:spcBef>
                <a:spcPts val="1800"/>
              </a:spcBef>
              <a:spcAft>
                <a:spcPts val="0"/>
              </a:spcAft>
              <a:buSzPts val="2000"/>
              <a:buChar char="●"/>
              <a:defRPr sz="2000"/>
            </a:lvl4pPr>
            <a:lvl5pPr marL="2286000" lvl="4" indent="-342900" rtl="0">
              <a:spcBef>
                <a:spcPts val="1800"/>
              </a:spcBef>
              <a:spcAft>
                <a:spcPts val="0"/>
              </a:spcAft>
              <a:buSzPts val="1800"/>
              <a:buChar char="○"/>
              <a:defRPr sz="18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sp>
        <p:nvSpPr>
          <p:cNvPr id="299" name="Google Shape;299;p44"/>
          <p:cNvSpPr txBox="1">
            <a:spLocks noGrp="1"/>
          </p:cNvSpPr>
          <p:nvPr>
            <p:ph type="body" idx="6"/>
          </p:nvPr>
        </p:nvSpPr>
        <p:spPr>
          <a:xfrm>
            <a:off x="13996988" y="3113722"/>
            <a:ext cx="3143400" cy="5715000"/>
          </a:xfrm>
          <a:prstGeom prst="rect">
            <a:avLst/>
          </a:prstGeom>
        </p:spPr>
        <p:txBody>
          <a:bodyPr spcFirstLastPara="1" wrap="square" lIns="0" tIns="0" rIns="0" bIns="0" anchor="t" anchorCtr="0">
            <a:noAutofit/>
          </a:bodyPr>
          <a:lstStyle>
            <a:lvl1pPr marL="457200" lvl="0" indent="-393700" rtl="0">
              <a:spcBef>
                <a:spcPts val="0"/>
              </a:spcBef>
              <a:spcAft>
                <a:spcPts val="0"/>
              </a:spcAft>
              <a:buSzPts val="2600"/>
              <a:buChar char="●"/>
              <a:defRPr sz="2600"/>
            </a:lvl1pPr>
            <a:lvl2pPr marL="914400" lvl="1" indent="-381000" rtl="0">
              <a:spcBef>
                <a:spcPts val="1800"/>
              </a:spcBef>
              <a:spcAft>
                <a:spcPts val="0"/>
              </a:spcAft>
              <a:buSzPts val="2400"/>
              <a:buChar char="○"/>
              <a:defRPr sz="2400"/>
            </a:lvl2pPr>
            <a:lvl3pPr marL="1371600" lvl="2" indent="-368300" rtl="0">
              <a:spcBef>
                <a:spcPts val="1800"/>
              </a:spcBef>
              <a:spcAft>
                <a:spcPts val="0"/>
              </a:spcAft>
              <a:buSzPts val="2200"/>
              <a:buChar char="■"/>
              <a:defRPr sz="2200"/>
            </a:lvl3pPr>
            <a:lvl4pPr marL="1828800" lvl="3" indent="-355600" rtl="0">
              <a:spcBef>
                <a:spcPts val="1800"/>
              </a:spcBef>
              <a:spcAft>
                <a:spcPts val="0"/>
              </a:spcAft>
              <a:buSzPts val="2000"/>
              <a:buChar char="●"/>
              <a:defRPr sz="2000"/>
            </a:lvl4pPr>
            <a:lvl5pPr marL="2286000" lvl="4" indent="-342900" rtl="0">
              <a:spcBef>
                <a:spcPts val="1800"/>
              </a:spcBef>
              <a:spcAft>
                <a:spcPts val="0"/>
              </a:spcAft>
              <a:buSzPts val="1800"/>
              <a:buChar char="○"/>
              <a:defRPr sz="18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pic>
        <p:nvPicPr>
          <p:cNvPr id="300" name="Google Shape;300;p44"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1 Card - Four up - Blue 1">
  <p:cSld name="TITLE_1_1_1_1_1_1_1_1_1_1_1_1_1_1_1_1_1_1_1_1_1_1_1_2">
    <p:bg>
      <p:bgPr>
        <a:solidFill>
          <a:srgbClr val="CFE9FE"/>
        </a:solidFill>
        <a:effectLst/>
      </p:bgPr>
    </p:bg>
    <p:spTree>
      <p:nvGrpSpPr>
        <p:cNvPr id="1" name="Shape 301"/>
        <p:cNvGrpSpPr/>
        <p:nvPr/>
      </p:nvGrpSpPr>
      <p:grpSpPr>
        <a:xfrm>
          <a:off x="0" y="0"/>
          <a:ext cx="0" cy="0"/>
          <a:chOff x="0" y="0"/>
          <a:chExt cx="0" cy="0"/>
        </a:xfrm>
      </p:grpSpPr>
      <p:sp>
        <p:nvSpPr>
          <p:cNvPr id="302" name="Google Shape;302;p45"/>
          <p:cNvSpPr/>
          <p:nvPr/>
        </p:nvSpPr>
        <p:spPr>
          <a:xfrm>
            <a:off x="857250" y="2854969"/>
            <a:ext cx="3711900" cy="62889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303" name="Google Shape;303;p45"/>
          <p:cNvSpPr/>
          <p:nvPr/>
        </p:nvSpPr>
        <p:spPr>
          <a:xfrm>
            <a:off x="5145917" y="2854969"/>
            <a:ext cx="3711900" cy="62889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304" name="Google Shape;304;p45"/>
          <p:cNvSpPr/>
          <p:nvPr/>
        </p:nvSpPr>
        <p:spPr>
          <a:xfrm>
            <a:off x="9434585" y="2854969"/>
            <a:ext cx="3711900" cy="62889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305" name="Google Shape;305;p45"/>
          <p:cNvSpPr/>
          <p:nvPr/>
        </p:nvSpPr>
        <p:spPr>
          <a:xfrm>
            <a:off x="13716000" y="2854969"/>
            <a:ext cx="3711900" cy="62889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306" name="Google Shape;306;p45"/>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307" name="Google Shape;307;p45"/>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308" name="Google Shape;308;p45"/>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309" name="Google Shape;309;p45"/>
          <p:cNvSpPr txBox="1">
            <a:spLocks noGrp="1"/>
          </p:cNvSpPr>
          <p:nvPr>
            <p:ph type="body" idx="3"/>
          </p:nvPr>
        </p:nvSpPr>
        <p:spPr>
          <a:xfrm>
            <a:off x="1143000" y="3113722"/>
            <a:ext cx="3143400" cy="57150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310" name="Google Shape;310;p45"/>
          <p:cNvSpPr txBox="1">
            <a:spLocks noGrp="1"/>
          </p:cNvSpPr>
          <p:nvPr>
            <p:ph type="body" idx="4"/>
          </p:nvPr>
        </p:nvSpPr>
        <p:spPr>
          <a:xfrm>
            <a:off x="5430203" y="3113722"/>
            <a:ext cx="3143400" cy="57150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311" name="Google Shape;311;p45"/>
          <p:cNvSpPr txBox="1">
            <a:spLocks noGrp="1"/>
          </p:cNvSpPr>
          <p:nvPr>
            <p:ph type="body" idx="5"/>
          </p:nvPr>
        </p:nvSpPr>
        <p:spPr>
          <a:xfrm>
            <a:off x="9715500" y="3113722"/>
            <a:ext cx="3143400" cy="57150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312" name="Google Shape;312;p45"/>
          <p:cNvSpPr txBox="1">
            <a:spLocks noGrp="1"/>
          </p:cNvSpPr>
          <p:nvPr>
            <p:ph type="body" idx="6"/>
          </p:nvPr>
        </p:nvSpPr>
        <p:spPr>
          <a:xfrm>
            <a:off x="13996988" y="3113722"/>
            <a:ext cx="3143400" cy="57150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pic>
        <p:nvPicPr>
          <p:cNvPr id="313" name="Google Shape;313;p45"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1 Card - Four up - White">
  <p:cSld name="TITLE_1_1_1_1_1_1_1_1_1_1_1_1_1_1_1_1_1_1_1_1_1_1_1_2_1">
    <p:bg>
      <p:bgPr>
        <a:solidFill>
          <a:schemeClr val="lt1"/>
        </a:solidFill>
        <a:effectLst/>
      </p:bgPr>
    </p:bg>
    <p:spTree>
      <p:nvGrpSpPr>
        <p:cNvPr id="1" name="Shape 314"/>
        <p:cNvGrpSpPr/>
        <p:nvPr/>
      </p:nvGrpSpPr>
      <p:grpSpPr>
        <a:xfrm>
          <a:off x="0" y="0"/>
          <a:ext cx="0" cy="0"/>
          <a:chOff x="0" y="0"/>
          <a:chExt cx="0" cy="0"/>
        </a:xfrm>
      </p:grpSpPr>
      <p:sp>
        <p:nvSpPr>
          <p:cNvPr id="315" name="Google Shape;315;p46"/>
          <p:cNvSpPr/>
          <p:nvPr/>
        </p:nvSpPr>
        <p:spPr>
          <a:xfrm>
            <a:off x="857250" y="2854969"/>
            <a:ext cx="3711900" cy="6288900"/>
          </a:xfrm>
          <a:prstGeom prst="roundRect">
            <a:avLst>
              <a:gd name="adj" fmla="val 7699"/>
            </a:avLst>
          </a:prstGeom>
          <a:solidFill>
            <a:srgbClr val="EAF5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316" name="Google Shape;316;p46"/>
          <p:cNvSpPr/>
          <p:nvPr/>
        </p:nvSpPr>
        <p:spPr>
          <a:xfrm>
            <a:off x="5145917" y="2854969"/>
            <a:ext cx="3711900" cy="6288900"/>
          </a:xfrm>
          <a:prstGeom prst="roundRect">
            <a:avLst>
              <a:gd name="adj" fmla="val 7699"/>
            </a:avLst>
          </a:prstGeom>
          <a:solidFill>
            <a:srgbClr val="EAF5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317" name="Google Shape;317;p46"/>
          <p:cNvSpPr/>
          <p:nvPr/>
        </p:nvSpPr>
        <p:spPr>
          <a:xfrm>
            <a:off x="9434585" y="2854969"/>
            <a:ext cx="3711900" cy="6288900"/>
          </a:xfrm>
          <a:prstGeom prst="roundRect">
            <a:avLst>
              <a:gd name="adj" fmla="val 7699"/>
            </a:avLst>
          </a:prstGeom>
          <a:solidFill>
            <a:srgbClr val="EAF5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318" name="Google Shape;318;p46"/>
          <p:cNvSpPr/>
          <p:nvPr/>
        </p:nvSpPr>
        <p:spPr>
          <a:xfrm>
            <a:off x="13716000" y="2854969"/>
            <a:ext cx="3711900" cy="6288900"/>
          </a:xfrm>
          <a:prstGeom prst="roundRect">
            <a:avLst>
              <a:gd name="adj" fmla="val 7699"/>
            </a:avLst>
          </a:prstGeom>
          <a:solidFill>
            <a:srgbClr val="EAF5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319" name="Google Shape;319;p46"/>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lnSpc>
                <a:spcPct val="90000"/>
              </a:lnSpc>
              <a:spcBef>
                <a:spcPts val="0"/>
              </a:spcBef>
              <a:spcAft>
                <a:spcPts val="0"/>
              </a:spcAft>
              <a:buSzPts val="5600"/>
              <a:buNone/>
              <a:defRPr/>
            </a:lvl2pPr>
            <a:lvl3pPr lvl="2">
              <a:lnSpc>
                <a:spcPct val="90000"/>
              </a:lnSpc>
              <a:spcBef>
                <a:spcPts val="0"/>
              </a:spcBef>
              <a:spcAft>
                <a:spcPts val="0"/>
              </a:spcAft>
              <a:buSzPts val="5600"/>
              <a:buNone/>
              <a:defRPr/>
            </a:lvl3pPr>
            <a:lvl4pPr lvl="3">
              <a:lnSpc>
                <a:spcPct val="90000"/>
              </a:lnSpc>
              <a:spcBef>
                <a:spcPts val="0"/>
              </a:spcBef>
              <a:spcAft>
                <a:spcPts val="0"/>
              </a:spcAft>
              <a:buSzPts val="5600"/>
              <a:buNone/>
              <a:defRPr/>
            </a:lvl4pPr>
            <a:lvl5pPr lvl="4">
              <a:lnSpc>
                <a:spcPct val="90000"/>
              </a:lnSpc>
              <a:spcBef>
                <a:spcPts val="0"/>
              </a:spcBef>
              <a:spcAft>
                <a:spcPts val="0"/>
              </a:spcAft>
              <a:buSzPts val="5600"/>
              <a:buNone/>
              <a:defRPr/>
            </a:lvl5pPr>
            <a:lvl6pPr lvl="5">
              <a:lnSpc>
                <a:spcPct val="90000"/>
              </a:lnSpc>
              <a:spcBef>
                <a:spcPts val="0"/>
              </a:spcBef>
              <a:spcAft>
                <a:spcPts val="0"/>
              </a:spcAft>
              <a:buSzPts val="5600"/>
              <a:buNone/>
              <a:defRPr/>
            </a:lvl6pPr>
            <a:lvl7pPr lvl="6">
              <a:lnSpc>
                <a:spcPct val="90000"/>
              </a:lnSpc>
              <a:spcBef>
                <a:spcPts val="0"/>
              </a:spcBef>
              <a:spcAft>
                <a:spcPts val="0"/>
              </a:spcAft>
              <a:buSzPts val="5600"/>
              <a:buNone/>
              <a:defRPr/>
            </a:lvl7pPr>
            <a:lvl8pPr lvl="7">
              <a:lnSpc>
                <a:spcPct val="90000"/>
              </a:lnSpc>
              <a:spcBef>
                <a:spcPts val="0"/>
              </a:spcBef>
              <a:spcAft>
                <a:spcPts val="0"/>
              </a:spcAft>
              <a:buSzPts val="5600"/>
              <a:buNone/>
              <a:defRPr/>
            </a:lvl8pPr>
            <a:lvl9pPr lvl="8">
              <a:lnSpc>
                <a:spcPct val="90000"/>
              </a:lnSpc>
              <a:spcBef>
                <a:spcPts val="0"/>
              </a:spcBef>
              <a:spcAft>
                <a:spcPts val="0"/>
              </a:spcAft>
              <a:buSzPts val="5600"/>
              <a:buNone/>
              <a:defRPr/>
            </a:lvl9pPr>
          </a:lstStyle>
          <a:p>
            <a:endParaRPr/>
          </a:p>
        </p:txBody>
      </p:sp>
      <p:sp>
        <p:nvSpPr>
          <p:cNvPr id="320" name="Google Shape;320;p46"/>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321" name="Google Shape;321;p46"/>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322" name="Google Shape;322;p46"/>
          <p:cNvSpPr txBox="1">
            <a:spLocks noGrp="1"/>
          </p:cNvSpPr>
          <p:nvPr>
            <p:ph type="body" idx="3"/>
          </p:nvPr>
        </p:nvSpPr>
        <p:spPr>
          <a:xfrm>
            <a:off x="1143000" y="3113722"/>
            <a:ext cx="3143400" cy="57150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323" name="Google Shape;323;p46"/>
          <p:cNvSpPr txBox="1">
            <a:spLocks noGrp="1"/>
          </p:cNvSpPr>
          <p:nvPr>
            <p:ph type="body" idx="4"/>
          </p:nvPr>
        </p:nvSpPr>
        <p:spPr>
          <a:xfrm>
            <a:off x="5430203" y="3113722"/>
            <a:ext cx="3143400" cy="57150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324" name="Google Shape;324;p46"/>
          <p:cNvSpPr txBox="1">
            <a:spLocks noGrp="1"/>
          </p:cNvSpPr>
          <p:nvPr>
            <p:ph type="body" idx="5"/>
          </p:nvPr>
        </p:nvSpPr>
        <p:spPr>
          <a:xfrm>
            <a:off x="9715500" y="3113722"/>
            <a:ext cx="3143400" cy="57150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325" name="Google Shape;325;p46"/>
          <p:cNvSpPr txBox="1">
            <a:spLocks noGrp="1"/>
          </p:cNvSpPr>
          <p:nvPr>
            <p:ph type="body" idx="6"/>
          </p:nvPr>
        </p:nvSpPr>
        <p:spPr>
          <a:xfrm>
            <a:off x="13996988" y="3113722"/>
            <a:ext cx="3143400" cy="57150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pic>
        <p:nvPicPr>
          <p:cNvPr id="326" name="Google Shape;326;p46"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1 Card - Four up - White 1">
  <p:cSld name="TITLE_1_1_1_1_1_1_1_1_1_1_1_1_1_1_1_1_1_1_1_1_1_1_1_2_1_1">
    <p:bg>
      <p:bgPr>
        <a:solidFill>
          <a:schemeClr val="lt1"/>
        </a:solidFill>
        <a:effectLst/>
      </p:bgPr>
    </p:bg>
    <p:spTree>
      <p:nvGrpSpPr>
        <p:cNvPr id="1" name="Shape 327"/>
        <p:cNvGrpSpPr/>
        <p:nvPr/>
      </p:nvGrpSpPr>
      <p:grpSpPr>
        <a:xfrm>
          <a:off x="0" y="0"/>
          <a:ext cx="0" cy="0"/>
          <a:chOff x="0" y="0"/>
          <a:chExt cx="0" cy="0"/>
        </a:xfrm>
      </p:grpSpPr>
      <p:sp>
        <p:nvSpPr>
          <p:cNvPr id="328" name="Google Shape;328;p47"/>
          <p:cNvSpPr/>
          <p:nvPr/>
        </p:nvSpPr>
        <p:spPr>
          <a:xfrm>
            <a:off x="857250" y="2854969"/>
            <a:ext cx="3711900" cy="6288900"/>
          </a:xfrm>
          <a:prstGeom prst="roundRect">
            <a:avLst>
              <a:gd name="adj" fmla="val 7699"/>
            </a:avLst>
          </a:prstGeom>
          <a:solidFill>
            <a:srgbClr val="EAF5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329" name="Google Shape;329;p47"/>
          <p:cNvSpPr/>
          <p:nvPr/>
        </p:nvSpPr>
        <p:spPr>
          <a:xfrm>
            <a:off x="5145917" y="2854969"/>
            <a:ext cx="3711900" cy="6288900"/>
          </a:xfrm>
          <a:prstGeom prst="roundRect">
            <a:avLst>
              <a:gd name="adj" fmla="val 7699"/>
            </a:avLst>
          </a:prstGeom>
          <a:solidFill>
            <a:srgbClr val="EAF5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330" name="Google Shape;330;p47"/>
          <p:cNvSpPr/>
          <p:nvPr/>
        </p:nvSpPr>
        <p:spPr>
          <a:xfrm>
            <a:off x="9434585" y="2854969"/>
            <a:ext cx="3711900" cy="6288900"/>
          </a:xfrm>
          <a:prstGeom prst="roundRect">
            <a:avLst>
              <a:gd name="adj" fmla="val 7699"/>
            </a:avLst>
          </a:prstGeom>
          <a:solidFill>
            <a:srgbClr val="EAF5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331" name="Google Shape;331;p47"/>
          <p:cNvSpPr/>
          <p:nvPr/>
        </p:nvSpPr>
        <p:spPr>
          <a:xfrm>
            <a:off x="13716000" y="2854969"/>
            <a:ext cx="3711900" cy="6288900"/>
          </a:xfrm>
          <a:prstGeom prst="roundRect">
            <a:avLst>
              <a:gd name="adj" fmla="val 7699"/>
            </a:avLst>
          </a:prstGeom>
          <a:solidFill>
            <a:srgbClr val="EAF5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332" name="Google Shape;332;p47"/>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lnSpc>
                <a:spcPct val="90000"/>
              </a:lnSpc>
              <a:spcBef>
                <a:spcPts val="0"/>
              </a:spcBef>
              <a:spcAft>
                <a:spcPts val="0"/>
              </a:spcAft>
              <a:buSzPts val="5600"/>
              <a:buNone/>
              <a:defRPr/>
            </a:lvl2pPr>
            <a:lvl3pPr lvl="2">
              <a:lnSpc>
                <a:spcPct val="90000"/>
              </a:lnSpc>
              <a:spcBef>
                <a:spcPts val="0"/>
              </a:spcBef>
              <a:spcAft>
                <a:spcPts val="0"/>
              </a:spcAft>
              <a:buSzPts val="5600"/>
              <a:buNone/>
              <a:defRPr/>
            </a:lvl3pPr>
            <a:lvl4pPr lvl="3">
              <a:lnSpc>
                <a:spcPct val="90000"/>
              </a:lnSpc>
              <a:spcBef>
                <a:spcPts val="0"/>
              </a:spcBef>
              <a:spcAft>
                <a:spcPts val="0"/>
              </a:spcAft>
              <a:buSzPts val="5600"/>
              <a:buNone/>
              <a:defRPr/>
            </a:lvl4pPr>
            <a:lvl5pPr lvl="4">
              <a:lnSpc>
                <a:spcPct val="90000"/>
              </a:lnSpc>
              <a:spcBef>
                <a:spcPts val="0"/>
              </a:spcBef>
              <a:spcAft>
                <a:spcPts val="0"/>
              </a:spcAft>
              <a:buSzPts val="5600"/>
              <a:buNone/>
              <a:defRPr/>
            </a:lvl5pPr>
            <a:lvl6pPr lvl="5">
              <a:lnSpc>
                <a:spcPct val="90000"/>
              </a:lnSpc>
              <a:spcBef>
                <a:spcPts val="0"/>
              </a:spcBef>
              <a:spcAft>
                <a:spcPts val="0"/>
              </a:spcAft>
              <a:buSzPts val="5600"/>
              <a:buNone/>
              <a:defRPr/>
            </a:lvl6pPr>
            <a:lvl7pPr lvl="6">
              <a:lnSpc>
                <a:spcPct val="90000"/>
              </a:lnSpc>
              <a:spcBef>
                <a:spcPts val="0"/>
              </a:spcBef>
              <a:spcAft>
                <a:spcPts val="0"/>
              </a:spcAft>
              <a:buSzPts val="5600"/>
              <a:buNone/>
              <a:defRPr/>
            </a:lvl7pPr>
            <a:lvl8pPr lvl="7">
              <a:lnSpc>
                <a:spcPct val="90000"/>
              </a:lnSpc>
              <a:spcBef>
                <a:spcPts val="0"/>
              </a:spcBef>
              <a:spcAft>
                <a:spcPts val="0"/>
              </a:spcAft>
              <a:buSzPts val="5600"/>
              <a:buNone/>
              <a:defRPr/>
            </a:lvl8pPr>
            <a:lvl9pPr lvl="8">
              <a:lnSpc>
                <a:spcPct val="90000"/>
              </a:lnSpc>
              <a:spcBef>
                <a:spcPts val="0"/>
              </a:spcBef>
              <a:spcAft>
                <a:spcPts val="0"/>
              </a:spcAft>
              <a:buSzPts val="5600"/>
              <a:buNone/>
              <a:defRPr/>
            </a:lvl9pPr>
          </a:lstStyle>
          <a:p>
            <a:endParaRPr/>
          </a:p>
        </p:txBody>
      </p:sp>
      <p:sp>
        <p:nvSpPr>
          <p:cNvPr id="333" name="Google Shape;333;p47"/>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334" name="Google Shape;334;p47"/>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335" name="Google Shape;335;p47"/>
          <p:cNvSpPr txBox="1">
            <a:spLocks noGrp="1"/>
          </p:cNvSpPr>
          <p:nvPr>
            <p:ph type="body" idx="3"/>
          </p:nvPr>
        </p:nvSpPr>
        <p:spPr>
          <a:xfrm>
            <a:off x="1143000" y="3113722"/>
            <a:ext cx="3143400" cy="57150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336" name="Google Shape;336;p47"/>
          <p:cNvSpPr txBox="1">
            <a:spLocks noGrp="1"/>
          </p:cNvSpPr>
          <p:nvPr>
            <p:ph type="body" idx="4"/>
          </p:nvPr>
        </p:nvSpPr>
        <p:spPr>
          <a:xfrm>
            <a:off x="5430203" y="3113722"/>
            <a:ext cx="3143400" cy="57150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337" name="Google Shape;337;p47"/>
          <p:cNvSpPr txBox="1">
            <a:spLocks noGrp="1"/>
          </p:cNvSpPr>
          <p:nvPr>
            <p:ph type="body" idx="5"/>
          </p:nvPr>
        </p:nvSpPr>
        <p:spPr>
          <a:xfrm>
            <a:off x="9715500" y="3113722"/>
            <a:ext cx="3143400" cy="57150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338" name="Google Shape;338;p47"/>
          <p:cNvSpPr txBox="1">
            <a:spLocks noGrp="1"/>
          </p:cNvSpPr>
          <p:nvPr>
            <p:ph type="body" idx="6"/>
          </p:nvPr>
        </p:nvSpPr>
        <p:spPr>
          <a:xfrm>
            <a:off x="13996988" y="3113722"/>
            <a:ext cx="3143400" cy="57150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pic>
        <p:nvPicPr>
          <p:cNvPr id="339" name="Google Shape;339;p47"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1 Card - Four up - Astro 1">
  <p:cSld name="TITLE_1_1_1_1_1_1_1_1_1_1_1_1_1_1_1_1_1_1_1_1_1_1_1_1_3_1">
    <p:bg>
      <p:bgPr>
        <a:solidFill>
          <a:srgbClr val="CFE9FE"/>
        </a:solidFill>
        <a:effectLst/>
      </p:bgPr>
    </p:bg>
    <p:spTree>
      <p:nvGrpSpPr>
        <p:cNvPr id="1" name="Shape 340"/>
        <p:cNvGrpSpPr/>
        <p:nvPr/>
      </p:nvGrpSpPr>
      <p:grpSpPr>
        <a:xfrm>
          <a:off x="0" y="0"/>
          <a:ext cx="0" cy="0"/>
          <a:chOff x="0" y="0"/>
          <a:chExt cx="0" cy="0"/>
        </a:xfrm>
      </p:grpSpPr>
      <p:pic>
        <p:nvPicPr>
          <p:cNvPr id="341" name="Google Shape;341;p48" title="Group 2147231774.png"/>
          <p:cNvPicPr preferRelativeResize="0"/>
          <p:nvPr/>
        </p:nvPicPr>
        <p:blipFill rotWithShape="1">
          <a:blip r:embed="rId2">
            <a:alphaModFix/>
          </a:blip>
          <a:srcRect t="17979" b="17972"/>
          <a:stretch/>
        </p:blipFill>
        <p:spPr>
          <a:xfrm rot="-1107206">
            <a:off x="1389316" y="2684208"/>
            <a:ext cx="485211" cy="491418"/>
          </a:xfrm>
          <a:prstGeom prst="rect">
            <a:avLst/>
          </a:prstGeom>
          <a:noFill/>
          <a:ln>
            <a:noFill/>
          </a:ln>
        </p:spPr>
      </p:pic>
      <p:pic>
        <p:nvPicPr>
          <p:cNvPr id="342" name="Google Shape;342;p48" title="Group 2147231774.png"/>
          <p:cNvPicPr preferRelativeResize="0"/>
          <p:nvPr/>
        </p:nvPicPr>
        <p:blipFill rotWithShape="1">
          <a:blip r:embed="rId2">
            <a:alphaModFix/>
          </a:blip>
          <a:srcRect t="17977" b="17977"/>
          <a:stretch/>
        </p:blipFill>
        <p:spPr>
          <a:xfrm rot="613163">
            <a:off x="16191756" y="4305922"/>
            <a:ext cx="339936" cy="344269"/>
          </a:xfrm>
          <a:prstGeom prst="rect">
            <a:avLst/>
          </a:prstGeom>
          <a:noFill/>
          <a:ln>
            <a:noFill/>
          </a:ln>
        </p:spPr>
      </p:pic>
      <p:sp>
        <p:nvSpPr>
          <p:cNvPr id="343" name="Google Shape;343;p48"/>
          <p:cNvSpPr/>
          <p:nvPr/>
        </p:nvSpPr>
        <p:spPr>
          <a:xfrm>
            <a:off x="4544129" y="3635050"/>
            <a:ext cx="3396900" cy="48144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344" name="Google Shape;344;p48"/>
          <p:cNvSpPr/>
          <p:nvPr/>
        </p:nvSpPr>
        <p:spPr>
          <a:xfrm>
            <a:off x="852137" y="3635050"/>
            <a:ext cx="3396900" cy="48141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pic>
        <p:nvPicPr>
          <p:cNvPr id="345" name="Google Shape;345;p48" descr="alt=&quot;&quot;"/>
          <p:cNvPicPr preferRelativeResize="0"/>
          <p:nvPr/>
        </p:nvPicPr>
        <p:blipFill>
          <a:blip r:embed="rId3">
            <a:alphaModFix amt="60000"/>
          </a:blip>
          <a:stretch>
            <a:fillRect/>
          </a:stretch>
        </p:blipFill>
        <p:spPr>
          <a:xfrm>
            <a:off x="852140" y="8019375"/>
            <a:ext cx="3396895" cy="1981876"/>
          </a:xfrm>
          <a:prstGeom prst="rect">
            <a:avLst/>
          </a:prstGeom>
          <a:noFill/>
          <a:ln>
            <a:noFill/>
          </a:ln>
        </p:spPr>
      </p:pic>
      <p:pic>
        <p:nvPicPr>
          <p:cNvPr id="346" name="Google Shape;346;p48" descr="alt=&quot;&quot;"/>
          <p:cNvPicPr preferRelativeResize="0"/>
          <p:nvPr/>
        </p:nvPicPr>
        <p:blipFill>
          <a:blip r:embed="rId3">
            <a:alphaModFix amt="60000"/>
          </a:blip>
          <a:stretch>
            <a:fillRect/>
          </a:stretch>
        </p:blipFill>
        <p:spPr>
          <a:xfrm>
            <a:off x="4544131" y="8019375"/>
            <a:ext cx="3396895" cy="1981876"/>
          </a:xfrm>
          <a:prstGeom prst="rect">
            <a:avLst/>
          </a:prstGeom>
          <a:noFill/>
          <a:ln>
            <a:noFill/>
          </a:ln>
        </p:spPr>
      </p:pic>
      <p:pic>
        <p:nvPicPr>
          <p:cNvPr id="347" name="Google Shape;347;p48" descr="alt=&quot;&quot;"/>
          <p:cNvPicPr preferRelativeResize="0"/>
          <p:nvPr/>
        </p:nvPicPr>
        <p:blipFill>
          <a:blip r:embed="rId3">
            <a:alphaModFix amt="60000"/>
          </a:blip>
          <a:stretch>
            <a:fillRect/>
          </a:stretch>
        </p:blipFill>
        <p:spPr>
          <a:xfrm>
            <a:off x="8245862" y="8019375"/>
            <a:ext cx="3396895" cy="1981876"/>
          </a:xfrm>
          <a:prstGeom prst="rect">
            <a:avLst/>
          </a:prstGeom>
          <a:noFill/>
          <a:ln>
            <a:noFill/>
          </a:ln>
        </p:spPr>
      </p:pic>
      <p:pic>
        <p:nvPicPr>
          <p:cNvPr id="348" name="Google Shape;348;p48" descr="alt=&quot;&quot;"/>
          <p:cNvPicPr preferRelativeResize="0"/>
          <p:nvPr/>
        </p:nvPicPr>
        <p:blipFill>
          <a:blip r:embed="rId3">
            <a:alphaModFix amt="60000"/>
          </a:blip>
          <a:stretch>
            <a:fillRect/>
          </a:stretch>
        </p:blipFill>
        <p:spPr>
          <a:xfrm>
            <a:off x="11964528" y="8019375"/>
            <a:ext cx="3396895" cy="1981876"/>
          </a:xfrm>
          <a:prstGeom prst="rect">
            <a:avLst/>
          </a:prstGeom>
          <a:noFill/>
          <a:ln>
            <a:noFill/>
          </a:ln>
        </p:spPr>
      </p:pic>
      <p:sp>
        <p:nvSpPr>
          <p:cNvPr id="349" name="Google Shape;349;p48"/>
          <p:cNvSpPr/>
          <p:nvPr/>
        </p:nvSpPr>
        <p:spPr>
          <a:xfrm>
            <a:off x="8245860" y="3635050"/>
            <a:ext cx="3396900" cy="48144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350" name="Google Shape;350;p48"/>
          <p:cNvSpPr txBox="1">
            <a:spLocks noGrp="1"/>
          </p:cNvSpPr>
          <p:nvPr>
            <p:ph type="title"/>
          </p:nvPr>
        </p:nvSpPr>
        <p:spPr>
          <a:xfrm>
            <a:off x="8524013" y="4722023"/>
            <a:ext cx="2857500" cy="8574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3000"/>
              <a:buNone/>
              <a:defRPr sz="3000"/>
            </a:lvl1pPr>
            <a:lvl2pPr lvl="1" algn="ctr">
              <a:lnSpc>
                <a:spcPct val="90000"/>
              </a:lnSpc>
              <a:spcBef>
                <a:spcPts val="0"/>
              </a:spcBef>
              <a:spcAft>
                <a:spcPts val="0"/>
              </a:spcAft>
              <a:buSzPts val="3000"/>
              <a:buNone/>
              <a:defRPr sz="3000"/>
            </a:lvl2pPr>
            <a:lvl3pPr lvl="2" algn="ctr">
              <a:lnSpc>
                <a:spcPct val="90000"/>
              </a:lnSpc>
              <a:spcBef>
                <a:spcPts val="0"/>
              </a:spcBef>
              <a:spcAft>
                <a:spcPts val="0"/>
              </a:spcAft>
              <a:buSzPts val="3000"/>
              <a:buNone/>
              <a:defRPr sz="3000"/>
            </a:lvl3pPr>
            <a:lvl4pPr lvl="3" algn="ctr">
              <a:lnSpc>
                <a:spcPct val="90000"/>
              </a:lnSpc>
              <a:spcBef>
                <a:spcPts val="0"/>
              </a:spcBef>
              <a:spcAft>
                <a:spcPts val="0"/>
              </a:spcAft>
              <a:buSzPts val="3000"/>
              <a:buNone/>
              <a:defRPr sz="3000"/>
            </a:lvl4pPr>
            <a:lvl5pPr lvl="4" algn="ctr">
              <a:lnSpc>
                <a:spcPct val="90000"/>
              </a:lnSpc>
              <a:spcBef>
                <a:spcPts val="0"/>
              </a:spcBef>
              <a:spcAft>
                <a:spcPts val="0"/>
              </a:spcAft>
              <a:buSzPts val="3000"/>
              <a:buNone/>
              <a:defRPr sz="3000"/>
            </a:lvl5pPr>
            <a:lvl6pPr lvl="5" algn="ctr">
              <a:lnSpc>
                <a:spcPct val="90000"/>
              </a:lnSpc>
              <a:spcBef>
                <a:spcPts val="0"/>
              </a:spcBef>
              <a:spcAft>
                <a:spcPts val="0"/>
              </a:spcAft>
              <a:buSzPts val="3000"/>
              <a:buNone/>
              <a:defRPr sz="3000"/>
            </a:lvl6pPr>
            <a:lvl7pPr lvl="6" algn="ctr">
              <a:lnSpc>
                <a:spcPct val="90000"/>
              </a:lnSpc>
              <a:spcBef>
                <a:spcPts val="0"/>
              </a:spcBef>
              <a:spcAft>
                <a:spcPts val="0"/>
              </a:spcAft>
              <a:buSzPts val="3000"/>
              <a:buNone/>
              <a:defRPr sz="3000"/>
            </a:lvl7pPr>
            <a:lvl8pPr lvl="7" algn="ctr">
              <a:lnSpc>
                <a:spcPct val="90000"/>
              </a:lnSpc>
              <a:spcBef>
                <a:spcPts val="0"/>
              </a:spcBef>
              <a:spcAft>
                <a:spcPts val="0"/>
              </a:spcAft>
              <a:buSzPts val="3000"/>
              <a:buNone/>
              <a:defRPr sz="3000"/>
            </a:lvl8pPr>
            <a:lvl9pPr lvl="8" algn="ctr">
              <a:lnSpc>
                <a:spcPct val="90000"/>
              </a:lnSpc>
              <a:spcBef>
                <a:spcPts val="0"/>
              </a:spcBef>
              <a:spcAft>
                <a:spcPts val="0"/>
              </a:spcAft>
              <a:buSzPts val="3000"/>
              <a:buNone/>
              <a:defRPr sz="3000"/>
            </a:lvl9pPr>
          </a:lstStyle>
          <a:p>
            <a:endParaRPr/>
          </a:p>
        </p:txBody>
      </p:sp>
      <p:sp>
        <p:nvSpPr>
          <p:cNvPr id="351" name="Google Shape;351;p48"/>
          <p:cNvSpPr/>
          <p:nvPr/>
        </p:nvSpPr>
        <p:spPr>
          <a:xfrm>
            <a:off x="11964525" y="3635300"/>
            <a:ext cx="3396900" cy="48141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352" name="Google Shape;352;p48"/>
          <p:cNvSpPr txBox="1">
            <a:spLocks noGrp="1"/>
          </p:cNvSpPr>
          <p:nvPr>
            <p:ph type="title" idx="2"/>
          </p:nvPr>
        </p:nvSpPr>
        <p:spPr>
          <a:xfrm>
            <a:off x="12231826" y="4722027"/>
            <a:ext cx="2857500" cy="8574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3000"/>
              <a:buNone/>
              <a:defRPr sz="3000"/>
            </a:lvl1pPr>
            <a:lvl2pPr lvl="1" algn="ctr">
              <a:lnSpc>
                <a:spcPct val="90000"/>
              </a:lnSpc>
              <a:spcBef>
                <a:spcPts val="0"/>
              </a:spcBef>
              <a:spcAft>
                <a:spcPts val="0"/>
              </a:spcAft>
              <a:buSzPts val="3000"/>
              <a:buNone/>
              <a:defRPr sz="3000"/>
            </a:lvl2pPr>
            <a:lvl3pPr lvl="2" algn="ctr">
              <a:lnSpc>
                <a:spcPct val="90000"/>
              </a:lnSpc>
              <a:spcBef>
                <a:spcPts val="0"/>
              </a:spcBef>
              <a:spcAft>
                <a:spcPts val="0"/>
              </a:spcAft>
              <a:buSzPts val="3000"/>
              <a:buNone/>
              <a:defRPr sz="3000"/>
            </a:lvl3pPr>
            <a:lvl4pPr lvl="3" algn="ctr">
              <a:lnSpc>
                <a:spcPct val="90000"/>
              </a:lnSpc>
              <a:spcBef>
                <a:spcPts val="0"/>
              </a:spcBef>
              <a:spcAft>
                <a:spcPts val="0"/>
              </a:spcAft>
              <a:buSzPts val="3000"/>
              <a:buNone/>
              <a:defRPr sz="3000"/>
            </a:lvl4pPr>
            <a:lvl5pPr lvl="4" algn="ctr">
              <a:lnSpc>
                <a:spcPct val="90000"/>
              </a:lnSpc>
              <a:spcBef>
                <a:spcPts val="0"/>
              </a:spcBef>
              <a:spcAft>
                <a:spcPts val="0"/>
              </a:spcAft>
              <a:buSzPts val="3000"/>
              <a:buNone/>
              <a:defRPr sz="3000"/>
            </a:lvl5pPr>
            <a:lvl6pPr lvl="5" algn="ctr">
              <a:lnSpc>
                <a:spcPct val="90000"/>
              </a:lnSpc>
              <a:spcBef>
                <a:spcPts val="0"/>
              </a:spcBef>
              <a:spcAft>
                <a:spcPts val="0"/>
              </a:spcAft>
              <a:buSzPts val="3000"/>
              <a:buNone/>
              <a:defRPr sz="3000"/>
            </a:lvl6pPr>
            <a:lvl7pPr lvl="6" algn="ctr">
              <a:lnSpc>
                <a:spcPct val="90000"/>
              </a:lnSpc>
              <a:spcBef>
                <a:spcPts val="0"/>
              </a:spcBef>
              <a:spcAft>
                <a:spcPts val="0"/>
              </a:spcAft>
              <a:buSzPts val="3000"/>
              <a:buNone/>
              <a:defRPr sz="3000"/>
            </a:lvl7pPr>
            <a:lvl8pPr lvl="7" algn="ctr">
              <a:lnSpc>
                <a:spcPct val="90000"/>
              </a:lnSpc>
              <a:spcBef>
                <a:spcPts val="0"/>
              </a:spcBef>
              <a:spcAft>
                <a:spcPts val="0"/>
              </a:spcAft>
              <a:buSzPts val="3000"/>
              <a:buNone/>
              <a:defRPr sz="3000"/>
            </a:lvl8pPr>
            <a:lvl9pPr lvl="8" algn="ctr">
              <a:lnSpc>
                <a:spcPct val="90000"/>
              </a:lnSpc>
              <a:spcBef>
                <a:spcPts val="0"/>
              </a:spcBef>
              <a:spcAft>
                <a:spcPts val="0"/>
              </a:spcAft>
              <a:buSzPts val="3000"/>
              <a:buNone/>
              <a:defRPr sz="3000"/>
            </a:lvl9pPr>
          </a:lstStyle>
          <a:p>
            <a:endParaRPr/>
          </a:p>
        </p:txBody>
      </p:sp>
      <p:sp>
        <p:nvSpPr>
          <p:cNvPr id="353" name="Google Shape;353;p48"/>
          <p:cNvSpPr/>
          <p:nvPr/>
        </p:nvSpPr>
        <p:spPr>
          <a:xfrm>
            <a:off x="1890287" y="2919025"/>
            <a:ext cx="1320600" cy="1320600"/>
          </a:xfrm>
          <a:prstGeom prst="ellipse">
            <a:avLst/>
          </a:prstGeom>
          <a:solidFill>
            <a:srgbClr val="0250D9"/>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r>
              <a:rPr lang="en" sz="3000">
                <a:solidFill>
                  <a:schemeClr val="lt1"/>
                </a:solidFill>
                <a:latin typeface="Avant Garde Demi SFDC"/>
                <a:ea typeface="Avant Garde Demi SFDC"/>
                <a:cs typeface="Avant Garde Demi SFDC"/>
                <a:sym typeface="Avant Garde Demi SFDC"/>
              </a:rPr>
              <a:t>1</a:t>
            </a:r>
            <a:endParaRPr sz="3000">
              <a:solidFill>
                <a:schemeClr val="lt1"/>
              </a:solidFill>
              <a:latin typeface="Avant Garde Demi SFDC"/>
              <a:ea typeface="Avant Garde Demi SFDC"/>
              <a:cs typeface="Avant Garde Demi SFDC"/>
              <a:sym typeface="Avant Garde Demi SFDC"/>
            </a:endParaRPr>
          </a:p>
        </p:txBody>
      </p:sp>
      <p:sp>
        <p:nvSpPr>
          <p:cNvPr id="354" name="Google Shape;354;p48"/>
          <p:cNvSpPr/>
          <p:nvPr/>
        </p:nvSpPr>
        <p:spPr>
          <a:xfrm>
            <a:off x="9292463" y="2919025"/>
            <a:ext cx="1320600" cy="1320600"/>
          </a:xfrm>
          <a:prstGeom prst="ellipse">
            <a:avLst/>
          </a:prstGeom>
          <a:solidFill>
            <a:srgbClr val="0250D9"/>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r>
              <a:rPr lang="en" sz="3000">
                <a:solidFill>
                  <a:schemeClr val="lt1"/>
                </a:solidFill>
                <a:latin typeface="Avant Garde Demi SFDC"/>
                <a:ea typeface="Avant Garde Demi SFDC"/>
                <a:cs typeface="Avant Garde Demi SFDC"/>
                <a:sym typeface="Avant Garde Demi SFDC"/>
              </a:rPr>
              <a:t>3</a:t>
            </a:r>
            <a:endParaRPr sz="3000">
              <a:solidFill>
                <a:schemeClr val="lt1"/>
              </a:solidFill>
              <a:latin typeface="Avant Garde Demi SFDC"/>
              <a:ea typeface="Avant Garde Demi SFDC"/>
              <a:cs typeface="Avant Garde Demi SFDC"/>
              <a:sym typeface="Avant Garde Demi SFDC"/>
            </a:endParaRPr>
          </a:p>
        </p:txBody>
      </p:sp>
      <p:sp>
        <p:nvSpPr>
          <p:cNvPr id="355" name="Google Shape;355;p48"/>
          <p:cNvSpPr/>
          <p:nvPr/>
        </p:nvSpPr>
        <p:spPr>
          <a:xfrm>
            <a:off x="13000276" y="2919025"/>
            <a:ext cx="1320600" cy="1320600"/>
          </a:xfrm>
          <a:prstGeom prst="ellipse">
            <a:avLst/>
          </a:prstGeom>
          <a:solidFill>
            <a:srgbClr val="0250D9"/>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r>
              <a:rPr lang="en" sz="3000">
                <a:solidFill>
                  <a:schemeClr val="lt1"/>
                </a:solidFill>
                <a:latin typeface="Avant Garde Demi SFDC"/>
                <a:ea typeface="Avant Garde Demi SFDC"/>
                <a:cs typeface="Avant Garde Demi SFDC"/>
                <a:sym typeface="Avant Garde Demi SFDC"/>
              </a:rPr>
              <a:t>4</a:t>
            </a:r>
            <a:endParaRPr sz="3000">
              <a:solidFill>
                <a:schemeClr val="lt1"/>
              </a:solidFill>
              <a:latin typeface="Avant Garde Demi SFDC"/>
              <a:ea typeface="Avant Garde Demi SFDC"/>
              <a:cs typeface="Avant Garde Demi SFDC"/>
              <a:sym typeface="Avant Garde Demi SFDC"/>
            </a:endParaRPr>
          </a:p>
        </p:txBody>
      </p:sp>
      <p:sp>
        <p:nvSpPr>
          <p:cNvPr id="356" name="Google Shape;356;p48"/>
          <p:cNvSpPr/>
          <p:nvPr/>
        </p:nvSpPr>
        <p:spPr>
          <a:xfrm>
            <a:off x="5587138" y="2919025"/>
            <a:ext cx="1320600" cy="1320600"/>
          </a:xfrm>
          <a:prstGeom prst="ellipse">
            <a:avLst/>
          </a:prstGeom>
          <a:solidFill>
            <a:srgbClr val="0250D9"/>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r>
              <a:rPr lang="en" sz="3000">
                <a:solidFill>
                  <a:schemeClr val="lt1"/>
                </a:solidFill>
                <a:latin typeface="Avant Garde Demi SFDC"/>
                <a:ea typeface="Avant Garde Demi SFDC"/>
                <a:cs typeface="Avant Garde Demi SFDC"/>
                <a:sym typeface="Avant Garde Demi SFDC"/>
              </a:rPr>
              <a:t>2</a:t>
            </a:r>
            <a:endParaRPr sz="3000">
              <a:solidFill>
                <a:schemeClr val="lt1"/>
              </a:solidFill>
              <a:latin typeface="Avant Garde Demi SFDC"/>
              <a:ea typeface="Avant Garde Demi SFDC"/>
              <a:cs typeface="Avant Garde Demi SFDC"/>
              <a:sym typeface="Avant Garde Demi SFDC"/>
            </a:endParaRPr>
          </a:p>
        </p:txBody>
      </p:sp>
      <p:pic>
        <p:nvPicPr>
          <p:cNvPr id="357" name="Google Shape;357;p48" title="Group 2147231774.png"/>
          <p:cNvPicPr preferRelativeResize="0"/>
          <p:nvPr/>
        </p:nvPicPr>
        <p:blipFill rotWithShape="1">
          <a:blip r:embed="rId2">
            <a:alphaModFix/>
          </a:blip>
          <a:srcRect t="17979" b="17972"/>
          <a:stretch/>
        </p:blipFill>
        <p:spPr>
          <a:xfrm rot="-519602">
            <a:off x="15671379" y="4601860"/>
            <a:ext cx="485212" cy="491418"/>
          </a:xfrm>
          <a:prstGeom prst="rect">
            <a:avLst/>
          </a:prstGeom>
          <a:noFill/>
          <a:ln>
            <a:noFill/>
          </a:ln>
        </p:spPr>
      </p:pic>
      <p:pic>
        <p:nvPicPr>
          <p:cNvPr id="358" name="Google Shape;358;p48" title="Group 2147231774.png"/>
          <p:cNvPicPr preferRelativeResize="0"/>
          <p:nvPr/>
        </p:nvPicPr>
        <p:blipFill rotWithShape="1">
          <a:blip r:embed="rId2">
            <a:alphaModFix/>
          </a:blip>
          <a:srcRect t="17973" b="17973"/>
          <a:stretch/>
        </p:blipFill>
        <p:spPr>
          <a:xfrm rot="450586">
            <a:off x="16514704" y="4846289"/>
            <a:ext cx="189095" cy="191530"/>
          </a:xfrm>
          <a:prstGeom prst="rect">
            <a:avLst/>
          </a:prstGeom>
          <a:noFill/>
          <a:ln>
            <a:noFill/>
          </a:ln>
        </p:spPr>
      </p:pic>
      <p:pic>
        <p:nvPicPr>
          <p:cNvPr id="359" name="Google Shape;359;p48" title="Group 2147231774.png"/>
          <p:cNvPicPr preferRelativeResize="0"/>
          <p:nvPr/>
        </p:nvPicPr>
        <p:blipFill rotWithShape="1">
          <a:blip r:embed="rId2">
            <a:alphaModFix/>
          </a:blip>
          <a:srcRect t="17973" b="17973"/>
          <a:stretch/>
        </p:blipFill>
        <p:spPr>
          <a:xfrm rot="450584">
            <a:off x="1180359" y="3247550"/>
            <a:ext cx="189095" cy="191530"/>
          </a:xfrm>
          <a:prstGeom prst="rect">
            <a:avLst/>
          </a:prstGeom>
          <a:noFill/>
          <a:ln>
            <a:noFill/>
          </a:ln>
        </p:spPr>
      </p:pic>
      <p:sp>
        <p:nvSpPr>
          <p:cNvPr id="360" name="Google Shape;360;p48"/>
          <p:cNvSpPr txBox="1">
            <a:spLocks noGrp="1"/>
          </p:cNvSpPr>
          <p:nvPr>
            <p:ph type="subTitle" idx="1"/>
          </p:nvPr>
        </p:nvSpPr>
        <p:spPr>
          <a:xfrm>
            <a:off x="8447216" y="5819625"/>
            <a:ext cx="3011100" cy="23340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000"/>
              <a:buNone/>
              <a:defRPr sz="2000"/>
            </a:lvl1pPr>
            <a:lvl2pPr lvl="1" algn="ctr">
              <a:spcBef>
                <a:spcPts val="0"/>
              </a:spcBef>
              <a:spcAft>
                <a:spcPts val="0"/>
              </a:spcAft>
              <a:buSzPts val="2000"/>
              <a:buNone/>
              <a:defRPr sz="2000"/>
            </a:lvl2pPr>
            <a:lvl3pPr lvl="2" algn="ctr">
              <a:spcBef>
                <a:spcPts val="1800"/>
              </a:spcBef>
              <a:spcAft>
                <a:spcPts val="0"/>
              </a:spcAft>
              <a:buSzPts val="2000"/>
              <a:buNone/>
              <a:defRPr sz="2000"/>
            </a:lvl3pPr>
            <a:lvl4pPr lvl="3" algn="ctr">
              <a:spcBef>
                <a:spcPts val="1800"/>
              </a:spcBef>
              <a:spcAft>
                <a:spcPts val="0"/>
              </a:spcAft>
              <a:buSzPts val="2000"/>
              <a:buNone/>
              <a:defRPr sz="2000"/>
            </a:lvl4pPr>
            <a:lvl5pPr lvl="4" algn="ctr">
              <a:spcBef>
                <a:spcPts val="1800"/>
              </a:spcBef>
              <a:spcAft>
                <a:spcPts val="0"/>
              </a:spcAft>
              <a:buSzPts val="2000"/>
              <a:buNone/>
              <a:defRPr/>
            </a:lvl5pPr>
            <a:lvl6pPr lvl="5" algn="ctr">
              <a:spcBef>
                <a:spcPts val="1800"/>
              </a:spcBef>
              <a:spcAft>
                <a:spcPts val="0"/>
              </a:spcAft>
              <a:buSzPts val="2000"/>
              <a:buNone/>
              <a:defRPr sz="2000"/>
            </a:lvl6pPr>
            <a:lvl7pPr lvl="6" algn="ctr">
              <a:spcBef>
                <a:spcPts val="1800"/>
              </a:spcBef>
              <a:spcAft>
                <a:spcPts val="0"/>
              </a:spcAft>
              <a:buSzPts val="2000"/>
              <a:buNone/>
              <a:defRPr sz="2000"/>
            </a:lvl7pPr>
            <a:lvl8pPr lvl="7" algn="ctr">
              <a:spcBef>
                <a:spcPts val="1800"/>
              </a:spcBef>
              <a:spcAft>
                <a:spcPts val="0"/>
              </a:spcAft>
              <a:buSzPts val="2000"/>
              <a:buNone/>
              <a:defRPr sz="2000"/>
            </a:lvl8pPr>
            <a:lvl9pPr lvl="8" algn="ctr">
              <a:spcBef>
                <a:spcPts val="1800"/>
              </a:spcBef>
              <a:spcAft>
                <a:spcPts val="1800"/>
              </a:spcAft>
              <a:buSzPts val="2000"/>
              <a:buNone/>
              <a:defRPr sz="2000"/>
            </a:lvl9pPr>
          </a:lstStyle>
          <a:p>
            <a:endParaRPr/>
          </a:p>
        </p:txBody>
      </p:sp>
      <p:sp>
        <p:nvSpPr>
          <p:cNvPr id="361" name="Google Shape;361;p48"/>
          <p:cNvSpPr txBox="1">
            <a:spLocks noGrp="1"/>
          </p:cNvSpPr>
          <p:nvPr>
            <p:ph type="subTitle" idx="3"/>
          </p:nvPr>
        </p:nvSpPr>
        <p:spPr>
          <a:xfrm>
            <a:off x="12155026" y="5819625"/>
            <a:ext cx="3011100" cy="23340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000"/>
              <a:buNone/>
              <a:defRPr sz="2000"/>
            </a:lvl1pPr>
            <a:lvl2pPr lvl="1" algn="ctr">
              <a:spcBef>
                <a:spcPts val="0"/>
              </a:spcBef>
              <a:spcAft>
                <a:spcPts val="0"/>
              </a:spcAft>
              <a:buSzPts val="2000"/>
              <a:buNone/>
              <a:defRPr sz="2000"/>
            </a:lvl2pPr>
            <a:lvl3pPr lvl="2" algn="ctr">
              <a:spcBef>
                <a:spcPts val="1800"/>
              </a:spcBef>
              <a:spcAft>
                <a:spcPts val="0"/>
              </a:spcAft>
              <a:buSzPts val="2000"/>
              <a:buNone/>
              <a:defRPr sz="2000"/>
            </a:lvl3pPr>
            <a:lvl4pPr lvl="3" algn="ctr">
              <a:spcBef>
                <a:spcPts val="1800"/>
              </a:spcBef>
              <a:spcAft>
                <a:spcPts val="0"/>
              </a:spcAft>
              <a:buSzPts val="2000"/>
              <a:buNone/>
              <a:defRPr sz="2000"/>
            </a:lvl4pPr>
            <a:lvl5pPr lvl="4" algn="ctr">
              <a:spcBef>
                <a:spcPts val="1800"/>
              </a:spcBef>
              <a:spcAft>
                <a:spcPts val="0"/>
              </a:spcAft>
              <a:buSzPts val="2000"/>
              <a:buNone/>
              <a:defRPr/>
            </a:lvl5pPr>
            <a:lvl6pPr lvl="5" algn="ctr">
              <a:spcBef>
                <a:spcPts val="1800"/>
              </a:spcBef>
              <a:spcAft>
                <a:spcPts val="0"/>
              </a:spcAft>
              <a:buSzPts val="2000"/>
              <a:buNone/>
              <a:defRPr sz="2000"/>
            </a:lvl6pPr>
            <a:lvl7pPr lvl="6" algn="ctr">
              <a:spcBef>
                <a:spcPts val="1800"/>
              </a:spcBef>
              <a:spcAft>
                <a:spcPts val="0"/>
              </a:spcAft>
              <a:buSzPts val="2000"/>
              <a:buNone/>
              <a:defRPr sz="2000"/>
            </a:lvl7pPr>
            <a:lvl8pPr lvl="7" algn="ctr">
              <a:spcBef>
                <a:spcPts val="1800"/>
              </a:spcBef>
              <a:spcAft>
                <a:spcPts val="0"/>
              </a:spcAft>
              <a:buSzPts val="2000"/>
              <a:buNone/>
              <a:defRPr sz="2000"/>
            </a:lvl8pPr>
            <a:lvl9pPr lvl="8" algn="ctr">
              <a:spcBef>
                <a:spcPts val="1800"/>
              </a:spcBef>
              <a:spcAft>
                <a:spcPts val="1800"/>
              </a:spcAft>
              <a:buSzPts val="2000"/>
              <a:buNone/>
              <a:defRPr sz="2000"/>
            </a:lvl9pPr>
          </a:lstStyle>
          <a:p>
            <a:endParaRPr/>
          </a:p>
        </p:txBody>
      </p:sp>
      <p:sp>
        <p:nvSpPr>
          <p:cNvPr id="362" name="Google Shape;362;p48"/>
          <p:cNvSpPr txBox="1">
            <a:spLocks noGrp="1"/>
          </p:cNvSpPr>
          <p:nvPr>
            <p:ph type="title" idx="4"/>
          </p:nvPr>
        </p:nvSpPr>
        <p:spPr>
          <a:xfrm>
            <a:off x="4818675" y="4722023"/>
            <a:ext cx="2857500" cy="8574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3000"/>
              <a:buNone/>
              <a:defRPr sz="3000"/>
            </a:lvl1pPr>
            <a:lvl2pPr lvl="1" algn="ctr">
              <a:lnSpc>
                <a:spcPct val="90000"/>
              </a:lnSpc>
              <a:spcBef>
                <a:spcPts val="0"/>
              </a:spcBef>
              <a:spcAft>
                <a:spcPts val="0"/>
              </a:spcAft>
              <a:buSzPts val="3000"/>
              <a:buNone/>
              <a:defRPr sz="3000"/>
            </a:lvl2pPr>
            <a:lvl3pPr lvl="2" algn="ctr">
              <a:lnSpc>
                <a:spcPct val="90000"/>
              </a:lnSpc>
              <a:spcBef>
                <a:spcPts val="0"/>
              </a:spcBef>
              <a:spcAft>
                <a:spcPts val="0"/>
              </a:spcAft>
              <a:buSzPts val="3000"/>
              <a:buNone/>
              <a:defRPr sz="3000"/>
            </a:lvl3pPr>
            <a:lvl4pPr lvl="3" algn="ctr">
              <a:lnSpc>
                <a:spcPct val="90000"/>
              </a:lnSpc>
              <a:spcBef>
                <a:spcPts val="0"/>
              </a:spcBef>
              <a:spcAft>
                <a:spcPts val="0"/>
              </a:spcAft>
              <a:buSzPts val="3000"/>
              <a:buNone/>
              <a:defRPr sz="3000"/>
            </a:lvl4pPr>
            <a:lvl5pPr lvl="4" algn="ctr">
              <a:lnSpc>
                <a:spcPct val="90000"/>
              </a:lnSpc>
              <a:spcBef>
                <a:spcPts val="0"/>
              </a:spcBef>
              <a:spcAft>
                <a:spcPts val="0"/>
              </a:spcAft>
              <a:buSzPts val="3000"/>
              <a:buNone/>
              <a:defRPr sz="3000"/>
            </a:lvl5pPr>
            <a:lvl6pPr lvl="5" algn="ctr">
              <a:lnSpc>
                <a:spcPct val="90000"/>
              </a:lnSpc>
              <a:spcBef>
                <a:spcPts val="0"/>
              </a:spcBef>
              <a:spcAft>
                <a:spcPts val="0"/>
              </a:spcAft>
              <a:buSzPts val="3000"/>
              <a:buNone/>
              <a:defRPr sz="3000"/>
            </a:lvl6pPr>
            <a:lvl7pPr lvl="6" algn="ctr">
              <a:lnSpc>
                <a:spcPct val="90000"/>
              </a:lnSpc>
              <a:spcBef>
                <a:spcPts val="0"/>
              </a:spcBef>
              <a:spcAft>
                <a:spcPts val="0"/>
              </a:spcAft>
              <a:buSzPts val="3000"/>
              <a:buNone/>
              <a:defRPr sz="3000"/>
            </a:lvl7pPr>
            <a:lvl8pPr lvl="7" algn="ctr">
              <a:lnSpc>
                <a:spcPct val="90000"/>
              </a:lnSpc>
              <a:spcBef>
                <a:spcPts val="0"/>
              </a:spcBef>
              <a:spcAft>
                <a:spcPts val="0"/>
              </a:spcAft>
              <a:buSzPts val="3000"/>
              <a:buNone/>
              <a:defRPr sz="3000"/>
            </a:lvl8pPr>
            <a:lvl9pPr lvl="8" algn="ctr">
              <a:lnSpc>
                <a:spcPct val="90000"/>
              </a:lnSpc>
              <a:spcBef>
                <a:spcPts val="0"/>
              </a:spcBef>
              <a:spcAft>
                <a:spcPts val="0"/>
              </a:spcAft>
              <a:buSzPts val="3000"/>
              <a:buNone/>
              <a:defRPr sz="3000"/>
            </a:lvl9pPr>
          </a:lstStyle>
          <a:p>
            <a:endParaRPr/>
          </a:p>
        </p:txBody>
      </p:sp>
      <p:sp>
        <p:nvSpPr>
          <p:cNvPr id="363" name="Google Shape;363;p48"/>
          <p:cNvSpPr txBox="1">
            <a:spLocks noGrp="1"/>
          </p:cNvSpPr>
          <p:nvPr>
            <p:ph type="subTitle" idx="5"/>
          </p:nvPr>
        </p:nvSpPr>
        <p:spPr>
          <a:xfrm>
            <a:off x="4741882" y="5819625"/>
            <a:ext cx="3011100" cy="23340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000"/>
              <a:buNone/>
              <a:defRPr sz="2000"/>
            </a:lvl1pPr>
            <a:lvl2pPr lvl="1" algn="ctr">
              <a:spcBef>
                <a:spcPts val="0"/>
              </a:spcBef>
              <a:spcAft>
                <a:spcPts val="0"/>
              </a:spcAft>
              <a:buSzPts val="2000"/>
              <a:buNone/>
              <a:defRPr sz="2000"/>
            </a:lvl2pPr>
            <a:lvl3pPr lvl="2" algn="ctr">
              <a:spcBef>
                <a:spcPts val="1800"/>
              </a:spcBef>
              <a:spcAft>
                <a:spcPts val="0"/>
              </a:spcAft>
              <a:buSzPts val="2000"/>
              <a:buNone/>
              <a:defRPr sz="2000"/>
            </a:lvl3pPr>
            <a:lvl4pPr lvl="3" algn="ctr">
              <a:spcBef>
                <a:spcPts val="1800"/>
              </a:spcBef>
              <a:spcAft>
                <a:spcPts val="0"/>
              </a:spcAft>
              <a:buSzPts val="2000"/>
              <a:buNone/>
              <a:defRPr sz="2000"/>
            </a:lvl4pPr>
            <a:lvl5pPr lvl="4" algn="ctr">
              <a:spcBef>
                <a:spcPts val="1800"/>
              </a:spcBef>
              <a:spcAft>
                <a:spcPts val="0"/>
              </a:spcAft>
              <a:buSzPts val="2000"/>
              <a:buNone/>
              <a:defRPr/>
            </a:lvl5pPr>
            <a:lvl6pPr lvl="5" algn="ctr">
              <a:spcBef>
                <a:spcPts val="1800"/>
              </a:spcBef>
              <a:spcAft>
                <a:spcPts val="0"/>
              </a:spcAft>
              <a:buSzPts val="2000"/>
              <a:buNone/>
              <a:defRPr sz="2000"/>
            </a:lvl6pPr>
            <a:lvl7pPr lvl="6" algn="ctr">
              <a:spcBef>
                <a:spcPts val="1800"/>
              </a:spcBef>
              <a:spcAft>
                <a:spcPts val="0"/>
              </a:spcAft>
              <a:buSzPts val="2000"/>
              <a:buNone/>
              <a:defRPr sz="2000"/>
            </a:lvl7pPr>
            <a:lvl8pPr lvl="7" algn="ctr">
              <a:spcBef>
                <a:spcPts val="1800"/>
              </a:spcBef>
              <a:spcAft>
                <a:spcPts val="0"/>
              </a:spcAft>
              <a:buSzPts val="2000"/>
              <a:buNone/>
              <a:defRPr sz="2000"/>
            </a:lvl8pPr>
            <a:lvl9pPr lvl="8" algn="ctr">
              <a:spcBef>
                <a:spcPts val="1800"/>
              </a:spcBef>
              <a:spcAft>
                <a:spcPts val="1800"/>
              </a:spcAft>
              <a:buSzPts val="2000"/>
              <a:buNone/>
              <a:defRPr sz="2000"/>
            </a:lvl9pPr>
          </a:lstStyle>
          <a:p>
            <a:endParaRPr/>
          </a:p>
        </p:txBody>
      </p:sp>
      <p:sp>
        <p:nvSpPr>
          <p:cNvPr id="364" name="Google Shape;364;p48"/>
          <p:cNvSpPr txBox="1">
            <a:spLocks noGrp="1"/>
          </p:cNvSpPr>
          <p:nvPr>
            <p:ph type="title" idx="6"/>
          </p:nvPr>
        </p:nvSpPr>
        <p:spPr>
          <a:xfrm>
            <a:off x="1123064" y="4722023"/>
            <a:ext cx="2857500" cy="8574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3000"/>
              <a:buNone/>
              <a:defRPr sz="3000"/>
            </a:lvl1pPr>
            <a:lvl2pPr lvl="1" algn="ctr">
              <a:lnSpc>
                <a:spcPct val="90000"/>
              </a:lnSpc>
              <a:spcBef>
                <a:spcPts val="0"/>
              </a:spcBef>
              <a:spcAft>
                <a:spcPts val="0"/>
              </a:spcAft>
              <a:buSzPts val="3000"/>
              <a:buNone/>
              <a:defRPr sz="3000"/>
            </a:lvl2pPr>
            <a:lvl3pPr lvl="2" algn="ctr">
              <a:lnSpc>
                <a:spcPct val="90000"/>
              </a:lnSpc>
              <a:spcBef>
                <a:spcPts val="0"/>
              </a:spcBef>
              <a:spcAft>
                <a:spcPts val="0"/>
              </a:spcAft>
              <a:buSzPts val="3000"/>
              <a:buNone/>
              <a:defRPr sz="3000"/>
            </a:lvl3pPr>
            <a:lvl4pPr lvl="3" algn="ctr">
              <a:lnSpc>
                <a:spcPct val="90000"/>
              </a:lnSpc>
              <a:spcBef>
                <a:spcPts val="0"/>
              </a:spcBef>
              <a:spcAft>
                <a:spcPts val="0"/>
              </a:spcAft>
              <a:buSzPts val="3000"/>
              <a:buNone/>
              <a:defRPr sz="3000"/>
            </a:lvl4pPr>
            <a:lvl5pPr lvl="4" algn="ctr">
              <a:lnSpc>
                <a:spcPct val="90000"/>
              </a:lnSpc>
              <a:spcBef>
                <a:spcPts val="0"/>
              </a:spcBef>
              <a:spcAft>
                <a:spcPts val="0"/>
              </a:spcAft>
              <a:buSzPts val="3000"/>
              <a:buNone/>
              <a:defRPr sz="3000"/>
            </a:lvl5pPr>
            <a:lvl6pPr lvl="5" algn="ctr">
              <a:lnSpc>
                <a:spcPct val="90000"/>
              </a:lnSpc>
              <a:spcBef>
                <a:spcPts val="0"/>
              </a:spcBef>
              <a:spcAft>
                <a:spcPts val="0"/>
              </a:spcAft>
              <a:buSzPts val="3000"/>
              <a:buNone/>
              <a:defRPr sz="3000"/>
            </a:lvl6pPr>
            <a:lvl7pPr lvl="6" algn="ctr">
              <a:lnSpc>
                <a:spcPct val="90000"/>
              </a:lnSpc>
              <a:spcBef>
                <a:spcPts val="0"/>
              </a:spcBef>
              <a:spcAft>
                <a:spcPts val="0"/>
              </a:spcAft>
              <a:buSzPts val="3000"/>
              <a:buNone/>
              <a:defRPr sz="3000"/>
            </a:lvl7pPr>
            <a:lvl8pPr lvl="7" algn="ctr">
              <a:lnSpc>
                <a:spcPct val="90000"/>
              </a:lnSpc>
              <a:spcBef>
                <a:spcPts val="0"/>
              </a:spcBef>
              <a:spcAft>
                <a:spcPts val="0"/>
              </a:spcAft>
              <a:buSzPts val="3000"/>
              <a:buNone/>
              <a:defRPr sz="3000"/>
            </a:lvl8pPr>
            <a:lvl9pPr lvl="8" algn="ctr">
              <a:lnSpc>
                <a:spcPct val="90000"/>
              </a:lnSpc>
              <a:spcBef>
                <a:spcPts val="0"/>
              </a:spcBef>
              <a:spcAft>
                <a:spcPts val="0"/>
              </a:spcAft>
              <a:buSzPts val="3000"/>
              <a:buNone/>
              <a:defRPr sz="3000"/>
            </a:lvl9pPr>
          </a:lstStyle>
          <a:p>
            <a:endParaRPr/>
          </a:p>
        </p:txBody>
      </p:sp>
      <p:sp>
        <p:nvSpPr>
          <p:cNvPr id="365" name="Google Shape;365;p48"/>
          <p:cNvSpPr txBox="1">
            <a:spLocks noGrp="1"/>
          </p:cNvSpPr>
          <p:nvPr>
            <p:ph type="subTitle" idx="7"/>
          </p:nvPr>
        </p:nvSpPr>
        <p:spPr>
          <a:xfrm>
            <a:off x="1046275" y="5819625"/>
            <a:ext cx="3011100" cy="23340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000"/>
              <a:buNone/>
              <a:defRPr sz="2000"/>
            </a:lvl1pPr>
            <a:lvl2pPr lvl="1" algn="ctr">
              <a:spcBef>
                <a:spcPts val="0"/>
              </a:spcBef>
              <a:spcAft>
                <a:spcPts val="0"/>
              </a:spcAft>
              <a:buSzPts val="2000"/>
              <a:buNone/>
              <a:defRPr sz="2000"/>
            </a:lvl2pPr>
            <a:lvl3pPr lvl="2" algn="ctr">
              <a:spcBef>
                <a:spcPts val="1800"/>
              </a:spcBef>
              <a:spcAft>
                <a:spcPts val="0"/>
              </a:spcAft>
              <a:buSzPts val="2000"/>
              <a:buNone/>
              <a:defRPr sz="2000"/>
            </a:lvl3pPr>
            <a:lvl4pPr lvl="3" algn="ctr">
              <a:spcBef>
                <a:spcPts val="1800"/>
              </a:spcBef>
              <a:spcAft>
                <a:spcPts val="0"/>
              </a:spcAft>
              <a:buSzPts val="2000"/>
              <a:buNone/>
              <a:defRPr sz="2000"/>
            </a:lvl4pPr>
            <a:lvl5pPr lvl="4" algn="ctr">
              <a:spcBef>
                <a:spcPts val="1800"/>
              </a:spcBef>
              <a:spcAft>
                <a:spcPts val="0"/>
              </a:spcAft>
              <a:buSzPts val="2000"/>
              <a:buNone/>
              <a:defRPr/>
            </a:lvl5pPr>
            <a:lvl6pPr lvl="5" algn="ctr">
              <a:spcBef>
                <a:spcPts val="1800"/>
              </a:spcBef>
              <a:spcAft>
                <a:spcPts val="0"/>
              </a:spcAft>
              <a:buSzPts val="2000"/>
              <a:buNone/>
              <a:defRPr sz="2000"/>
            </a:lvl6pPr>
            <a:lvl7pPr lvl="6" algn="ctr">
              <a:spcBef>
                <a:spcPts val="1800"/>
              </a:spcBef>
              <a:spcAft>
                <a:spcPts val="0"/>
              </a:spcAft>
              <a:buSzPts val="2000"/>
              <a:buNone/>
              <a:defRPr sz="2000"/>
            </a:lvl7pPr>
            <a:lvl8pPr lvl="7" algn="ctr">
              <a:spcBef>
                <a:spcPts val="1800"/>
              </a:spcBef>
              <a:spcAft>
                <a:spcPts val="0"/>
              </a:spcAft>
              <a:buSzPts val="2000"/>
              <a:buNone/>
              <a:defRPr sz="2000"/>
            </a:lvl8pPr>
            <a:lvl9pPr lvl="8" algn="ctr">
              <a:spcBef>
                <a:spcPts val="1800"/>
              </a:spcBef>
              <a:spcAft>
                <a:spcPts val="1800"/>
              </a:spcAft>
              <a:buSzPts val="2000"/>
              <a:buNone/>
              <a:defRPr sz="2000"/>
            </a:lvl9pPr>
          </a:lstStyle>
          <a:p>
            <a:endParaRPr/>
          </a:p>
        </p:txBody>
      </p:sp>
      <p:sp>
        <p:nvSpPr>
          <p:cNvPr id="366" name="Google Shape;366;p48"/>
          <p:cNvSpPr txBox="1">
            <a:spLocks noGrp="1"/>
          </p:cNvSpPr>
          <p:nvPr>
            <p:ph type="title" idx="8"/>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367" name="Google Shape;367;p48"/>
          <p:cNvSpPr txBox="1">
            <a:spLocks noGrp="1"/>
          </p:cNvSpPr>
          <p:nvPr>
            <p:ph type="subTitle" idx="9"/>
          </p:nvPr>
        </p:nvSpPr>
        <p:spPr>
          <a:xfrm>
            <a:off x="857250" y="1704975"/>
            <a:ext cx="15144900" cy="762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368" name="Google Shape;368;p48"/>
          <p:cNvSpPr txBox="1">
            <a:spLocks noGrp="1"/>
          </p:cNvSpPr>
          <p:nvPr>
            <p:ph type="body" idx="1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369" name="Google Shape;369;p48" title="Informatica.png"/>
          <p:cNvPicPr preferRelativeResize="0"/>
          <p:nvPr/>
        </p:nvPicPr>
        <p:blipFill rotWithShape="1">
          <a:blip r:embed="rId4">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1 Card - Four up - Astro 1 1">
  <p:cSld name="TITLE_1_1_1_1_1_1_1_1_1_1_1_1_1_1_1_1_1_1_1_1_1_1_1_1_3_1_1">
    <p:bg>
      <p:bgPr>
        <a:solidFill>
          <a:srgbClr val="CFE9FE"/>
        </a:solidFill>
        <a:effectLst/>
      </p:bgPr>
    </p:bg>
    <p:spTree>
      <p:nvGrpSpPr>
        <p:cNvPr id="1" name="Shape 370"/>
        <p:cNvGrpSpPr/>
        <p:nvPr/>
      </p:nvGrpSpPr>
      <p:grpSpPr>
        <a:xfrm>
          <a:off x="0" y="0"/>
          <a:ext cx="0" cy="0"/>
          <a:chOff x="0" y="0"/>
          <a:chExt cx="0" cy="0"/>
        </a:xfrm>
      </p:grpSpPr>
      <p:sp>
        <p:nvSpPr>
          <p:cNvPr id="371" name="Google Shape;371;p49"/>
          <p:cNvSpPr/>
          <p:nvPr/>
        </p:nvSpPr>
        <p:spPr>
          <a:xfrm>
            <a:off x="4544129" y="3635050"/>
            <a:ext cx="3396900" cy="48144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372" name="Google Shape;372;p49"/>
          <p:cNvSpPr/>
          <p:nvPr/>
        </p:nvSpPr>
        <p:spPr>
          <a:xfrm>
            <a:off x="852137" y="3635050"/>
            <a:ext cx="3396900" cy="48141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pic>
        <p:nvPicPr>
          <p:cNvPr id="373" name="Google Shape;373;p49" descr="alt=&quot;&quot;"/>
          <p:cNvPicPr preferRelativeResize="0"/>
          <p:nvPr/>
        </p:nvPicPr>
        <p:blipFill>
          <a:blip r:embed="rId2">
            <a:alphaModFix amt="60000"/>
          </a:blip>
          <a:stretch>
            <a:fillRect/>
          </a:stretch>
        </p:blipFill>
        <p:spPr>
          <a:xfrm>
            <a:off x="852140" y="8019375"/>
            <a:ext cx="3396895" cy="1981876"/>
          </a:xfrm>
          <a:prstGeom prst="rect">
            <a:avLst/>
          </a:prstGeom>
          <a:noFill/>
          <a:ln>
            <a:noFill/>
          </a:ln>
        </p:spPr>
      </p:pic>
      <p:pic>
        <p:nvPicPr>
          <p:cNvPr id="374" name="Google Shape;374;p49" descr="alt=&quot;&quot;"/>
          <p:cNvPicPr preferRelativeResize="0"/>
          <p:nvPr/>
        </p:nvPicPr>
        <p:blipFill>
          <a:blip r:embed="rId2">
            <a:alphaModFix amt="60000"/>
          </a:blip>
          <a:stretch>
            <a:fillRect/>
          </a:stretch>
        </p:blipFill>
        <p:spPr>
          <a:xfrm>
            <a:off x="4544131" y="8019375"/>
            <a:ext cx="3396895" cy="1981876"/>
          </a:xfrm>
          <a:prstGeom prst="rect">
            <a:avLst/>
          </a:prstGeom>
          <a:noFill/>
          <a:ln>
            <a:noFill/>
          </a:ln>
        </p:spPr>
      </p:pic>
      <p:pic>
        <p:nvPicPr>
          <p:cNvPr id="375" name="Google Shape;375;p49" descr="alt=&quot;&quot;"/>
          <p:cNvPicPr preferRelativeResize="0"/>
          <p:nvPr/>
        </p:nvPicPr>
        <p:blipFill>
          <a:blip r:embed="rId2">
            <a:alphaModFix amt="60000"/>
          </a:blip>
          <a:stretch>
            <a:fillRect/>
          </a:stretch>
        </p:blipFill>
        <p:spPr>
          <a:xfrm>
            <a:off x="8245862" y="8019375"/>
            <a:ext cx="3396895" cy="1981876"/>
          </a:xfrm>
          <a:prstGeom prst="rect">
            <a:avLst/>
          </a:prstGeom>
          <a:noFill/>
          <a:ln>
            <a:noFill/>
          </a:ln>
        </p:spPr>
      </p:pic>
      <p:pic>
        <p:nvPicPr>
          <p:cNvPr id="376" name="Google Shape;376;p49" descr="alt=&quot;&quot;"/>
          <p:cNvPicPr preferRelativeResize="0"/>
          <p:nvPr/>
        </p:nvPicPr>
        <p:blipFill>
          <a:blip r:embed="rId2">
            <a:alphaModFix amt="60000"/>
          </a:blip>
          <a:stretch>
            <a:fillRect/>
          </a:stretch>
        </p:blipFill>
        <p:spPr>
          <a:xfrm>
            <a:off x="11964528" y="8019375"/>
            <a:ext cx="3396895" cy="1981876"/>
          </a:xfrm>
          <a:prstGeom prst="rect">
            <a:avLst/>
          </a:prstGeom>
          <a:noFill/>
          <a:ln>
            <a:noFill/>
          </a:ln>
        </p:spPr>
      </p:pic>
      <p:sp>
        <p:nvSpPr>
          <p:cNvPr id="377" name="Google Shape;377;p49"/>
          <p:cNvSpPr/>
          <p:nvPr/>
        </p:nvSpPr>
        <p:spPr>
          <a:xfrm>
            <a:off x="8245860" y="3635050"/>
            <a:ext cx="3396900" cy="48144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378" name="Google Shape;378;p49"/>
          <p:cNvSpPr txBox="1">
            <a:spLocks noGrp="1"/>
          </p:cNvSpPr>
          <p:nvPr>
            <p:ph type="title"/>
          </p:nvPr>
        </p:nvSpPr>
        <p:spPr>
          <a:xfrm>
            <a:off x="8524013" y="4722023"/>
            <a:ext cx="2857500" cy="8574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3000"/>
              <a:buNone/>
              <a:defRPr sz="3000"/>
            </a:lvl1pPr>
            <a:lvl2pPr lvl="1" algn="ctr">
              <a:lnSpc>
                <a:spcPct val="90000"/>
              </a:lnSpc>
              <a:spcBef>
                <a:spcPts val="0"/>
              </a:spcBef>
              <a:spcAft>
                <a:spcPts val="0"/>
              </a:spcAft>
              <a:buSzPts val="3000"/>
              <a:buNone/>
              <a:defRPr sz="3000"/>
            </a:lvl2pPr>
            <a:lvl3pPr lvl="2" algn="ctr">
              <a:lnSpc>
                <a:spcPct val="90000"/>
              </a:lnSpc>
              <a:spcBef>
                <a:spcPts val="0"/>
              </a:spcBef>
              <a:spcAft>
                <a:spcPts val="0"/>
              </a:spcAft>
              <a:buSzPts val="3000"/>
              <a:buNone/>
              <a:defRPr sz="3000"/>
            </a:lvl3pPr>
            <a:lvl4pPr lvl="3" algn="ctr">
              <a:lnSpc>
                <a:spcPct val="90000"/>
              </a:lnSpc>
              <a:spcBef>
                <a:spcPts val="0"/>
              </a:spcBef>
              <a:spcAft>
                <a:spcPts val="0"/>
              </a:spcAft>
              <a:buSzPts val="3000"/>
              <a:buNone/>
              <a:defRPr sz="3000"/>
            </a:lvl4pPr>
            <a:lvl5pPr lvl="4" algn="ctr">
              <a:lnSpc>
                <a:spcPct val="90000"/>
              </a:lnSpc>
              <a:spcBef>
                <a:spcPts val="0"/>
              </a:spcBef>
              <a:spcAft>
                <a:spcPts val="0"/>
              </a:spcAft>
              <a:buSzPts val="3000"/>
              <a:buNone/>
              <a:defRPr sz="3000"/>
            </a:lvl5pPr>
            <a:lvl6pPr lvl="5" algn="ctr">
              <a:lnSpc>
                <a:spcPct val="90000"/>
              </a:lnSpc>
              <a:spcBef>
                <a:spcPts val="0"/>
              </a:spcBef>
              <a:spcAft>
                <a:spcPts val="0"/>
              </a:spcAft>
              <a:buSzPts val="3000"/>
              <a:buNone/>
              <a:defRPr sz="3000"/>
            </a:lvl6pPr>
            <a:lvl7pPr lvl="6" algn="ctr">
              <a:lnSpc>
                <a:spcPct val="90000"/>
              </a:lnSpc>
              <a:spcBef>
                <a:spcPts val="0"/>
              </a:spcBef>
              <a:spcAft>
                <a:spcPts val="0"/>
              </a:spcAft>
              <a:buSzPts val="3000"/>
              <a:buNone/>
              <a:defRPr sz="3000"/>
            </a:lvl7pPr>
            <a:lvl8pPr lvl="7" algn="ctr">
              <a:lnSpc>
                <a:spcPct val="90000"/>
              </a:lnSpc>
              <a:spcBef>
                <a:spcPts val="0"/>
              </a:spcBef>
              <a:spcAft>
                <a:spcPts val="0"/>
              </a:spcAft>
              <a:buSzPts val="3000"/>
              <a:buNone/>
              <a:defRPr sz="3000"/>
            </a:lvl8pPr>
            <a:lvl9pPr lvl="8" algn="ctr">
              <a:lnSpc>
                <a:spcPct val="90000"/>
              </a:lnSpc>
              <a:spcBef>
                <a:spcPts val="0"/>
              </a:spcBef>
              <a:spcAft>
                <a:spcPts val="0"/>
              </a:spcAft>
              <a:buSzPts val="3000"/>
              <a:buNone/>
              <a:defRPr sz="3000"/>
            </a:lvl9pPr>
          </a:lstStyle>
          <a:p>
            <a:endParaRPr/>
          </a:p>
        </p:txBody>
      </p:sp>
      <p:sp>
        <p:nvSpPr>
          <p:cNvPr id="379" name="Google Shape;379;p49"/>
          <p:cNvSpPr/>
          <p:nvPr/>
        </p:nvSpPr>
        <p:spPr>
          <a:xfrm>
            <a:off x="11964525" y="3635300"/>
            <a:ext cx="3396900" cy="4814100"/>
          </a:xfrm>
          <a:prstGeom prst="roundRect">
            <a:avLst>
              <a:gd name="adj" fmla="val 7699"/>
            </a:avLst>
          </a:prstGeom>
          <a:solidFill>
            <a:srgbClr val="FFFEFE"/>
          </a:solid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rgbClr val="EAF5FE"/>
              </a:buClr>
              <a:buSzPts val="3000"/>
              <a:buFont typeface="Questrial"/>
              <a:buNone/>
            </a:pPr>
            <a:endParaRPr sz="3000" b="0" i="0" u="none" strike="noStrike" cap="none">
              <a:solidFill>
                <a:srgbClr val="032D60"/>
              </a:solidFill>
              <a:latin typeface="Arial"/>
              <a:ea typeface="Arial"/>
              <a:cs typeface="Arial"/>
              <a:sym typeface="Arial"/>
            </a:endParaRPr>
          </a:p>
        </p:txBody>
      </p:sp>
      <p:sp>
        <p:nvSpPr>
          <p:cNvPr id="380" name="Google Shape;380;p49"/>
          <p:cNvSpPr txBox="1">
            <a:spLocks noGrp="1"/>
          </p:cNvSpPr>
          <p:nvPr>
            <p:ph type="title" idx="2"/>
          </p:nvPr>
        </p:nvSpPr>
        <p:spPr>
          <a:xfrm>
            <a:off x="12231826" y="4722027"/>
            <a:ext cx="2857500" cy="8574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3000"/>
              <a:buNone/>
              <a:defRPr sz="3000"/>
            </a:lvl1pPr>
            <a:lvl2pPr lvl="1" algn="ctr">
              <a:lnSpc>
                <a:spcPct val="90000"/>
              </a:lnSpc>
              <a:spcBef>
                <a:spcPts val="0"/>
              </a:spcBef>
              <a:spcAft>
                <a:spcPts val="0"/>
              </a:spcAft>
              <a:buSzPts val="3000"/>
              <a:buNone/>
              <a:defRPr sz="3000"/>
            </a:lvl2pPr>
            <a:lvl3pPr lvl="2" algn="ctr">
              <a:lnSpc>
                <a:spcPct val="90000"/>
              </a:lnSpc>
              <a:spcBef>
                <a:spcPts val="0"/>
              </a:spcBef>
              <a:spcAft>
                <a:spcPts val="0"/>
              </a:spcAft>
              <a:buSzPts val="3000"/>
              <a:buNone/>
              <a:defRPr sz="3000"/>
            </a:lvl3pPr>
            <a:lvl4pPr lvl="3" algn="ctr">
              <a:lnSpc>
                <a:spcPct val="90000"/>
              </a:lnSpc>
              <a:spcBef>
                <a:spcPts val="0"/>
              </a:spcBef>
              <a:spcAft>
                <a:spcPts val="0"/>
              </a:spcAft>
              <a:buSzPts val="3000"/>
              <a:buNone/>
              <a:defRPr sz="3000"/>
            </a:lvl4pPr>
            <a:lvl5pPr lvl="4" algn="ctr">
              <a:lnSpc>
                <a:spcPct val="90000"/>
              </a:lnSpc>
              <a:spcBef>
                <a:spcPts val="0"/>
              </a:spcBef>
              <a:spcAft>
                <a:spcPts val="0"/>
              </a:spcAft>
              <a:buSzPts val="3000"/>
              <a:buNone/>
              <a:defRPr sz="3000"/>
            </a:lvl5pPr>
            <a:lvl6pPr lvl="5" algn="ctr">
              <a:lnSpc>
                <a:spcPct val="90000"/>
              </a:lnSpc>
              <a:spcBef>
                <a:spcPts val="0"/>
              </a:spcBef>
              <a:spcAft>
                <a:spcPts val="0"/>
              </a:spcAft>
              <a:buSzPts val="3000"/>
              <a:buNone/>
              <a:defRPr sz="3000"/>
            </a:lvl6pPr>
            <a:lvl7pPr lvl="6" algn="ctr">
              <a:lnSpc>
                <a:spcPct val="90000"/>
              </a:lnSpc>
              <a:spcBef>
                <a:spcPts val="0"/>
              </a:spcBef>
              <a:spcAft>
                <a:spcPts val="0"/>
              </a:spcAft>
              <a:buSzPts val="3000"/>
              <a:buNone/>
              <a:defRPr sz="3000"/>
            </a:lvl7pPr>
            <a:lvl8pPr lvl="7" algn="ctr">
              <a:lnSpc>
                <a:spcPct val="90000"/>
              </a:lnSpc>
              <a:spcBef>
                <a:spcPts val="0"/>
              </a:spcBef>
              <a:spcAft>
                <a:spcPts val="0"/>
              </a:spcAft>
              <a:buSzPts val="3000"/>
              <a:buNone/>
              <a:defRPr sz="3000"/>
            </a:lvl8pPr>
            <a:lvl9pPr lvl="8" algn="ctr">
              <a:lnSpc>
                <a:spcPct val="90000"/>
              </a:lnSpc>
              <a:spcBef>
                <a:spcPts val="0"/>
              </a:spcBef>
              <a:spcAft>
                <a:spcPts val="0"/>
              </a:spcAft>
              <a:buSzPts val="3000"/>
              <a:buNone/>
              <a:defRPr sz="3000"/>
            </a:lvl9pPr>
          </a:lstStyle>
          <a:p>
            <a:endParaRPr/>
          </a:p>
        </p:txBody>
      </p:sp>
      <p:sp>
        <p:nvSpPr>
          <p:cNvPr id="381" name="Google Shape;381;p49"/>
          <p:cNvSpPr/>
          <p:nvPr/>
        </p:nvSpPr>
        <p:spPr>
          <a:xfrm>
            <a:off x="1890287" y="2919025"/>
            <a:ext cx="1320600" cy="1320600"/>
          </a:xfrm>
          <a:prstGeom prst="ellipse">
            <a:avLst/>
          </a:prstGeom>
          <a:solidFill>
            <a:srgbClr val="0250D9"/>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r>
              <a:rPr lang="en" sz="3000">
                <a:solidFill>
                  <a:schemeClr val="lt1"/>
                </a:solidFill>
                <a:latin typeface="Avant Garde Demi SFDC"/>
                <a:ea typeface="Avant Garde Demi SFDC"/>
                <a:cs typeface="Avant Garde Demi SFDC"/>
                <a:sym typeface="Avant Garde Demi SFDC"/>
              </a:rPr>
              <a:t>1</a:t>
            </a:r>
            <a:endParaRPr sz="3000">
              <a:solidFill>
                <a:schemeClr val="lt1"/>
              </a:solidFill>
              <a:latin typeface="Avant Garde Demi SFDC"/>
              <a:ea typeface="Avant Garde Demi SFDC"/>
              <a:cs typeface="Avant Garde Demi SFDC"/>
              <a:sym typeface="Avant Garde Demi SFDC"/>
            </a:endParaRPr>
          </a:p>
        </p:txBody>
      </p:sp>
      <p:sp>
        <p:nvSpPr>
          <p:cNvPr id="382" name="Google Shape;382;p49"/>
          <p:cNvSpPr/>
          <p:nvPr/>
        </p:nvSpPr>
        <p:spPr>
          <a:xfrm>
            <a:off x="9292463" y="2919025"/>
            <a:ext cx="1320600" cy="1320600"/>
          </a:xfrm>
          <a:prstGeom prst="ellipse">
            <a:avLst/>
          </a:prstGeom>
          <a:solidFill>
            <a:srgbClr val="0250D9"/>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r>
              <a:rPr lang="en" sz="3000">
                <a:solidFill>
                  <a:schemeClr val="lt1"/>
                </a:solidFill>
                <a:latin typeface="Avant Garde Demi SFDC"/>
                <a:ea typeface="Avant Garde Demi SFDC"/>
                <a:cs typeface="Avant Garde Demi SFDC"/>
                <a:sym typeface="Avant Garde Demi SFDC"/>
              </a:rPr>
              <a:t>3</a:t>
            </a:r>
            <a:endParaRPr sz="3000">
              <a:solidFill>
                <a:schemeClr val="lt1"/>
              </a:solidFill>
              <a:latin typeface="Avant Garde Demi SFDC"/>
              <a:ea typeface="Avant Garde Demi SFDC"/>
              <a:cs typeface="Avant Garde Demi SFDC"/>
              <a:sym typeface="Avant Garde Demi SFDC"/>
            </a:endParaRPr>
          </a:p>
        </p:txBody>
      </p:sp>
      <p:sp>
        <p:nvSpPr>
          <p:cNvPr id="383" name="Google Shape;383;p49"/>
          <p:cNvSpPr/>
          <p:nvPr/>
        </p:nvSpPr>
        <p:spPr>
          <a:xfrm>
            <a:off x="13000276" y="2919025"/>
            <a:ext cx="1320600" cy="1320600"/>
          </a:xfrm>
          <a:prstGeom prst="ellipse">
            <a:avLst/>
          </a:prstGeom>
          <a:solidFill>
            <a:srgbClr val="0250D9"/>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r>
              <a:rPr lang="en" sz="3000">
                <a:solidFill>
                  <a:schemeClr val="lt1"/>
                </a:solidFill>
                <a:latin typeface="Avant Garde Demi SFDC"/>
                <a:ea typeface="Avant Garde Demi SFDC"/>
                <a:cs typeface="Avant Garde Demi SFDC"/>
                <a:sym typeface="Avant Garde Demi SFDC"/>
              </a:rPr>
              <a:t>4</a:t>
            </a:r>
            <a:endParaRPr sz="3000">
              <a:solidFill>
                <a:schemeClr val="lt1"/>
              </a:solidFill>
              <a:latin typeface="Avant Garde Demi SFDC"/>
              <a:ea typeface="Avant Garde Demi SFDC"/>
              <a:cs typeface="Avant Garde Demi SFDC"/>
              <a:sym typeface="Avant Garde Demi SFDC"/>
            </a:endParaRPr>
          </a:p>
        </p:txBody>
      </p:sp>
      <p:sp>
        <p:nvSpPr>
          <p:cNvPr id="384" name="Google Shape;384;p49"/>
          <p:cNvSpPr/>
          <p:nvPr/>
        </p:nvSpPr>
        <p:spPr>
          <a:xfrm>
            <a:off x="5587138" y="2919025"/>
            <a:ext cx="1320600" cy="1320600"/>
          </a:xfrm>
          <a:prstGeom prst="ellipse">
            <a:avLst/>
          </a:prstGeom>
          <a:solidFill>
            <a:srgbClr val="0250D9"/>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r>
              <a:rPr lang="en" sz="3000">
                <a:solidFill>
                  <a:schemeClr val="lt1"/>
                </a:solidFill>
                <a:latin typeface="Avant Garde Demi SFDC"/>
                <a:ea typeface="Avant Garde Demi SFDC"/>
                <a:cs typeface="Avant Garde Demi SFDC"/>
                <a:sym typeface="Avant Garde Demi SFDC"/>
              </a:rPr>
              <a:t>2</a:t>
            </a:r>
            <a:endParaRPr sz="3000">
              <a:solidFill>
                <a:schemeClr val="lt1"/>
              </a:solidFill>
              <a:latin typeface="Avant Garde Demi SFDC"/>
              <a:ea typeface="Avant Garde Demi SFDC"/>
              <a:cs typeface="Avant Garde Demi SFDC"/>
              <a:sym typeface="Avant Garde Demi SFDC"/>
            </a:endParaRPr>
          </a:p>
        </p:txBody>
      </p:sp>
      <p:sp>
        <p:nvSpPr>
          <p:cNvPr id="385" name="Google Shape;385;p49"/>
          <p:cNvSpPr txBox="1">
            <a:spLocks noGrp="1"/>
          </p:cNvSpPr>
          <p:nvPr>
            <p:ph type="subTitle" idx="1"/>
          </p:nvPr>
        </p:nvSpPr>
        <p:spPr>
          <a:xfrm>
            <a:off x="8447216" y="5819625"/>
            <a:ext cx="3011100" cy="23340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000"/>
              <a:buNone/>
              <a:defRPr sz="2000"/>
            </a:lvl1pPr>
            <a:lvl2pPr lvl="1" algn="ctr">
              <a:spcBef>
                <a:spcPts val="0"/>
              </a:spcBef>
              <a:spcAft>
                <a:spcPts val="0"/>
              </a:spcAft>
              <a:buSzPts val="2000"/>
              <a:buNone/>
              <a:defRPr sz="2000"/>
            </a:lvl2pPr>
            <a:lvl3pPr lvl="2" algn="ctr">
              <a:spcBef>
                <a:spcPts val="1800"/>
              </a:spcBef>
              <a:spcAft>
                <a:spcPts val="0"/>
              </a:spcAft>
              <a:buSzPts val="2000"/>
              <a:buNone/>
              <a:defRPr sz="2000"/>
            </a:lvl3pPr>
            <a:lvl4pPr lvl="3" algn="ctr">
              <a:spcBef>
                <a:spcPts val="1800"/>
              </a:spcBef>
              <a:spcAft>
                <a:spcPts val="0"/>
              </a:spcAft>
              <a:buSzPts val="2000"/>
              <a:buNone/>
              <a:defRPr sz="2000"/>
            </a:lvl4pPr>
            <a:lvl5pPr lvl="4" algn="ctr">
              <a:spcBef>
                <a:spcPts val="1800"/>
              </a:spcBef>
              <a:spcAft>
                <a:spcPts val="0"/>
              </a:spcAft>
              <a:buSzPts val="2000"/>
              <a:buNone/>
              <a:defRPr/>
            </a:lvl5pPr>
            <a:lvl6pPr lvl="5" algn="ctr">
              <a:spcBef>
                <a:spcPts val="1800"/>
              </a:spcBef>
              <a:spcAft>
                <a:spcPts val="0"/>
              </a:spcAft>
              <a:buSzPts val="2000"/>
              <a:buNone/>
              <a:defRPr sz="2000"/>
            </a:lvl6pPr>
            <a:lvl7pPr lvl="6" algn="ctr">
              <a:spcBef>
                <a:spcPts val="1800"/>
              </a:spcBef>
              <a:spcAft>
                <a:spcPts val="0"/>
              </a:spcAft>
              <a:buSzPts val="2000"/>
              <a:buNone/>
              <a:defRPr sz="2000"/>
            </a:lvl7pPr>
            <a:lvl8pPr lvl="7" algn="ctr">
              <a:spcBef>
                <a:spcPts val="1800"/>
              </a:spcBef>
              <a:spcAft>
                <a:spcPts val="0"/>
              </a:spcAft>
              <a:buSzPts val="2000"/>
              <a:buNone/>
              <a:defRPr sz="2000"/>
            </a:lvl8pPr>
            <a:lvl9pPr lvl="8" algn="ctr">
              <a:spcBef>
                <a:spcPts val="1800"/>
              </a:spcBef>
              <a:spcAft>
                <a:spcPts val="1800"/>
              </a:spcAft>
              <a:buSzPts val="2000"/>
              <a:buNone/>
              <a:defRPr sz="2000"/>
            </a:lvl9pPr>
          </a:lstStyle>
          <a:p>
            <a:endParaRPr/>
          </a:p>
        </p:txBody>
      </p:sp>
      <p:sp>
        <p:nvSpPr>
          <p:cNvPr id="386" name="Google Shape;386;p49"/>
          <p:cNvSpPr txBox="1">
            <a:spLocks noGrp="1"/>
          </p:cNvSpPr>
          <p:nvPr>
            <p:ph type="subTitle" idx="3"/>
          </p:nvPr>
        </p:nvSpPr>
        <p:spPr>
          <a:xfrm>
            <a:off x="12155026" y="5819625"/>
            <a:ext cx="3011100" cy="23340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000"/>
              <a:buNone/>
              <a:defRPr sz="2000"/>
            </a:lvl1pPr>
            <a:lvl2pPr lvl="1" algn="ctr">
              <a:spcBef>
                <a:spcPts val="0"/>
              </a:spcBef>
              <a:spcAft>
                <a:spcPts val="0"/>
              </a:spcAft>
              <a:buSzPts val="2000"/>
              <a:buNone/>
              <a:defRPr sz="2000"/>
            </a:lvl2pPr>
            <a:lvl3pPr lvl="2" algn="ctr">
              <a:spcBef>
                <a:spcPts val="1800"/>
              </a:spcBef>
              <a:spcAft>
                <a:spcPts val="0"/>
              </a:spcAft>
              <a:buSzPts val="2000"/>
              <a:buNone/>
              <a:defRPr sz="2000"/>
            </a:lvl3pPr>
            <a:lvl4pPr lvl="3" algn="ctr">
              <a:spcBef>
                <a:spcPts val="1800"/>
              </a:spcBef>
              <a:spcAft>
                <a:spcPts val="0"/>
              </a:spcAft>
              <a:buSzPts val="2000"/>
              <a:buNone/>
              <a:defRPr sz="2000"/>
            </a:lvl4pPr>
            <a:lvl5pPr lvl="4" algn="ctr">
              <a:spcBef>
                <a:spcPts val="1800"/>
              </a:spcBef>
              <a:spcAft>
                <a:spcPts val="0"/>
              </a:spcAft>
              <a:buSzPts val="2000"/>
              <a:buNone/>
              <a:defRPr/>
            </a:lvl5pPr>
            <a:lvl6pPr lvl="5" algn="ctr">
              <a:spcBef>
                <a:spcPts val="1800"/>
              </a:spcBef>
              <a:spcAft>
                <a:spcPts val="0"/>
              </a:spcAft>
              <a:buSzPts val="2000"/>
              <a:buNone/>
              <a:defRPr sz="2000"/>
            </a:lvl6pPr>
            <a:lvl7pPr lvl="6" algn="ctr">
              <a:spcBef>
                <a:spcPts val="1800"/>
              </a:spcBef>
              <a:spcAft>
                <a:spcPts val="0"/>
              </a:spcAft>
              <a:buSzPts val="2000"/>
              <a:buNone/>
              <a:defRPr sz="2000"/>
            </a:lvl7pPr>
            <a:lvl8pPr lvl="7" algn="ctr">
              <a:spcBef>
                <a:spcPts val="1800"/>
              </a:spcBef>
              <a:spcAft>
                <a:spcPts val="0"/>
              </a:spcAft>
              <a:buSzPts val="2000"/>
              <a:buNone/>
              <a:defRPr sz="2000"/>
            </a:lvl8pPr>
            <a:lvl9pPr lvl="8" algn="ctr">
              <a:spcBef>
                <a:spcPts val="1800"/>
              </a:spcBef>
              <a:spcAft>
                <a:spcPts val="1800"/>
              </a:spcAft>
              <a:buSzPts val="2000"/>
              <a:buNone/>
              <a:defRPr sz="2000"/>
            </a:lvl9pPr>
          </a:lstStyle>
          <a:p>
            <a:endParaRPr/>
          </a:p>
        </p:txBody>
      </p:sp>
      <p:sp>
        <p:nvSpPr>
          <p:cNvPr id="387" name="Google Shape;387;p49"/>
          <p:cNvSpPr txBox="1">
            <a:spLocks noGrp="1"/>
          </p:cNvSpPr>
          <p:nvPr>
            <p:ph type="title" idx="4"/>
          </p:nvPr>
        </p:nvSpPr>
        <p:spPr>
          <a:xfrm>
            <a:off x="4818675" y="4722023"/>
            <a:ext cx="2857500" cy="8574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3000"/>
              <a:buNone/>
              <a:defRPr sz="3000"/>
            </a:lvl1pPr>
            <a:lvl2pPr lvl="1" algn="ctr">
              <a:lnSpc>
                <a:spcPct val="90000"/>
              </a:lnSpc>
              <a:spcBef>
                <a:spcPts val="0"/>
              </a:spcBef>
              <a:spcAft>
                <a:spcPts val="0"/>
              </a:spcAft>
              <a:buSzPts val="3000"/>
              <a:buNone/>
              <a:defRPr sz="3000"/>
            </a:lvl2pPr>
            <a:lvl3pPr lvl="2" algn="ctr">
              <a:lnSpc>
                <a:spcPct val="90000"/>
              </a:lnSpc>
              <a:spcBef>
                <a:spcPts val="0"/>
              </a:spcBef>
              <a:spcAft>
                <a:spcPts val="0"/>
              </a:spcAft>
              <a:buSzPts val="3000"/>
              <a:buNone/>
              <a:defRPr sz="3000"/>
            </a:lvl3pPr>
            <a:lvl4pPr lvl="3" algn="ctr">
              <a:lnSpc>
                <a:spcPct val="90000"/>
              </a:lnSpc>
              <a:spcBef>
                <a:spcPts val="0"/>
              </a:spcBef>
              <a:spcAft>
                <a:spcPts val="0"/>
              </a:spcAft>
              <a:buSzPts val="3000"/>
              <a:buNone/>
              <a:defRPr sz="3000"/>
            </a:lvl4pPr>
            <a:lvl5pPr lvl="4" algn="ctr">
              <a:lnSpc>
                <a:spcPct val="90000"/>
              </a:lnSpc>
              <a:spcBef>
                <a:spcPts val="0"/>
              </a:spcBef>
              <a:spcAft>
                <a:spcPts val="0"/>
              </a:spcAft>
              <a:buSzPts val="3000"/>
              <a:buNone/>
              <a:defRPr sz="3000"/>
            </a:lvl5pPr>
            <a:lvl6pPr lvl="5" algn="ctr">
              <a:lnSpc>
                <a:spcPct val="90000"/>
              </a:lnSpc>
              <a:spcBef>
                <a:spcPts val="0"/>
              </a:spcBef>
              <a:spcAft>
                <a:spcPts val="0"/>
              </a:spcAft>
              <a:buSzPts val="3000"/>
              <a:buNone/>
              <a:defRPr sz="3000"/>
            </a:lvl6pPr>
            <a:lvl7pPr lvl="6" algn="ctr">
              <a:lnSpc>
                <a:spcPct val="90000"/>
              </a:lnSpc>
              <a:spcBef>
                <a:spcPts val="0"/>
              </a:spcBef>
              <a:spcAft>
                <a:spcPts val="0"/>
              </a:spcAft>
              <a:buSzPts val="3000"/>
              <a:buNone/>
              <a:defRPr sz="3000"/>
            </a:lvl7pPr>
            <a:lvl8pPr lvl="7" algn="ctr">
              <a:lnSpc>
                <a:spcPct val="90000"/>
              </a:lnSpc>
              <a:spcBef>
                <a:spcPts val="0"/>
              </a:spcBef>
              <a:spcAft>
                <a:spcPts val="0"/>
              </a:spcAft>
              <a:buSzPts val="3000"/>
              <a:buNone/>
              <a:defRPr sz="3000"/>
            </a:lvl8pPr>
            <a:lvl9pPr lvl="8" algn="ctr">
              <a:lnSpc>
                <a:spcPct val="90000"/>
              </a:lnSpc>
              <a:spcBef>
                <a:spcPts val="0"/>
              </a:spcBef>
              <a:spcAft>
                <a:spcPts val="0"/>
              </a:spcAft>
              <a:buSzPts val="3000"/>
              <a:buNone/>
              <a:defRPr sz="3000"/>
            </a:lvl9pPr>
          </a:lstStyle>
          <a:p>
            <a:endParaRPr/>
          </a:p>
        </p:txBody>
      </p:sp>
      <p:sp>
        <p:nvSpPr>
          <p:cNvPr id="388" name="Google Shape;388;p49"/>
          <p:cNvSpPr txBox="1">
            <a:spLocks noGrp="1"/>
          </p:cNvSpPr>
          <p:nvPr>
            <p:ph type="subTitle" idx="5"/>
          </p:nvPr>
        </p:nvSpPr>
        <p:spPr>
          <a:xfrm>
            <a:off x="4741882" y="5819625"/>
            <a:ext cx="3011100" cy="23340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000"/>
              <a:buNone/>
              <a:defRPr sz="2000"/>
            </a:lvl1pPr>
            <a:lvl2pPr lvl="1" algn="ctr">
              <a:spcBef>
                <a:spcPts val="0"/>
              </a:spcBef>
              <a:spcAft>
                <a:spcPts val="0"/>
              </a:spcAft>
              <a:buSzPts val="2000"/>
              <a:buNone/>
              <a:defRPr sz="2000"/>
            </a:lvl2pPr>
            <a:lvl3pPr lvl="2" algn="ctr">
              <a:spcBef>
                <a:spcPts val="1800"/>
              </a:spcBef>
              <a:spcAft>
                <a:spcPts val="0"/>
              </a:spcAft>
              <a:buSzPts val="2000"/>
              <a:buNone/>
              <a:defRPr sz="2000"/>
            </a:lvl3pPr>
            <a:lvl4pPr lvl="3" algn="ctr">
              <a:spcBef>
                <a:spcPts val="1800"/>
              </a:spcBef>
              <a:spcAft>
                <a:spcPts val="0"/>
              </a:spcAft>
              <a:buSzPts val="2000"/>
              <a:buNone/>
              <a:defRPr sz="2000"/>
            </a:lvl4pPr>
            <a:lvl5pPr lvl="4" algn="ctr">
              <a:spcBef>
                <a:spcPts val="1800"/>
              </a:spcBef>
              <a:spcAft>
                <a:spcPts val="0"/>
              </a:spcAft>
              <a:buSzPts val="2000"/>
              <a:buNone/>
              <a:defRPr/>
            </a:lvl5pPr>
            <a:lvl6pPr lvl="5" algn="ctr">
              <a:spcBef>
                <a:spcPts val="1800"/>
              </a:spcBef>
              <a:spcAft>
                <a:spcPts val="0"/>
              </a:spcAft>
              <a:buSzPts val="2000"/>
              <a:buNone/>
              <a:defRPr sz="2000"/>
            </a:lvl6pPr>
            <a:lvl7pPr lvl="6" algn="ctr">
              <a:spcBef>
                <a:spcPts val="1800"/>
              </a:spcBef>
              <a:spcAft>
                <a:spcPts val="0"/>
              </a:spcAft>
              <a:buSzPts val="2000"/>
              <a:buNone/>
              <a:defRPr sz="2000"/>
            </a:lvl7pPr>
            <a:lvl8pPr lvl="7" algn="ctr">
              <a:spcBef>
                <a:spcPts val="1800"/>
              </a:spcBef>
              <a:spcAft>
                <a:spcPts val="0"/>
              </a:spcAft>
              <a:buSzPts val="2000"/>
              <a:buNone/>
              <a:defRPr sz="2000"/>
            </a:lvl8pPr>
            <a:lvl9pPr lvl="8" algn="ctr">
              <a:spcBef>
                <a:spcPts val="1800"/>
              </a:spcBef>
              <a:spcAft>
                <a:spcPts val="1800"/>
              </a:spcAft>
              <a:buSzPts val="2000"/>
              <a:buNone/>
              <a:defRPr sz="2000"/>
            </a:lvl9pPr>
          </a:lstStyle>
          <a:p>
            <a:endParaRPr/>
          </a:p>
        </p:txBody>
      </p:sp>
      <p:sp>
        <p:nvSpPr>
          <p:cNvPr id="389" name="Google Shape;389;p49"/>
          <p:cNvSpPr txBox="1">
            <a:spLocks noGrp="1"/>
          </p:cNvSpPr>
          <p:nvPr>
            <p:ph type="title" idx="6"/>
          </p:nvPr>
        </p:nvSpPr>
        <p:spPr>
          <a:xfrm>
            <a:off x="1123064" y="4722023"/>
            <a:ext cx="2857500" cy="8574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3000"/>
              <a:buNone/>
              <a:defRPr sz="3000"/>
            </a:lvl1pPr>
            <a:lvl2pPr lvl="1" algn="ctr">
              <a:lnSpc>
                <a:spcPct val="90000"/>
              </a:lnSpc>
              <a:spcBef>
                <a:spcPts val="0"/>
              </a:spcBef>
              <a:spcAft>
                <a:spcPts val="0"/>
              </a:spcAft>
              <a:buSzPts val="3000"/>
              <a:buNone/>
              <a:defRPr sz="3000"/>
            </a:lvl2pPr>
            <a:lvl3pPr lvl="2" algn="ctr">
              <a:lnSpc>
                <a:spcPct val="90000"/>
              </a:lnSpc>
              <a:spcBef>
                <a:spcPts val="0"/>
              </a:spcBef>
              <a:spcAft>
                <a:spcPts val="0"/>
              </a:spcAft>
              <a:buSzPts val="3000"/>
              <a:buNone/>
              <a:defRPr sz="3000"/>
            </a:lvl3pPr>
            <a:lvl4pPr lvl="3" algn="ctr">
              <a:lnSpc>
                <a:spcPct val="90000"/>
              </a:lnSpc>
              <a:spcBef>
                <a:spcPts val="0"/>
              </a:spcBef>
              <a:spcAft>
                <a:spcPts val="0"/>
              </a:spcAft>
              <a:buSzPts val="3000"/>
              <a:buNone/>
              <a:defRPr sz="3000"/>
            </a:lvl4pPr>
            <a:lvl5pPr lvl="4" algn="ctr">
              <a:lnSpc>
                <a:spcPct val="90000"/>
              </a:lnSpc>
              <a:spcBef>
                <a:spcPts val="0"/>
              </a:spcBef>
              <a:spcAft>
                <a:spcPts val="0"/>
              </a:spcAft>
              <a:buSzPts val="3000"/>
              <a:buNone/>
              <a:defRPr sz="3000"/>
            </a:lvl5pPr>
            <a:lvl6pPr lvl="5" algn="ctr">
              <a:lnSpc>
                <a:spcPct val="90000"/>
              </a:lnSpc>
              <a:spcBef>
                <a:spcPts val="0"/>
              </a:spcBef>
              <a:spcAft>
                <a:spcPts val="0"/>
              </a:spcAft>
              <a:buSzPts val="3000"/>
              <a:buNone/>
              <a:defRPr sz="3000"/>
            </a:lvl6pPr>
            <a:lvl7pPr lvl="6" algn="ctr">
              <a:lnSpc>
                <a:spcPct val="90000"/>
              </a:lnSpc>
              <a:spcBef>
                <a:spcPts val="0"/>
              </a:spcBef>
              <a:spcAft>
                <a:spcPts val="0"/>
              </a:spcAft>
              <a:buSzPts val="3000"/>
              <a:buNone/>
              <a:defRPr sz="3000"/>
            </a:lvl7pPr>
            <a:lvl8pPr lvl="7" algn="ctr">
              <a:lnSpc>
                <a:spcPct val="90000"/>
              </a:lnSpc>
              <a:spcBef>
                <a:spcPts val="0"/>
              </a:spcBef>
              <a:spcAft>
                <a:spcPts val="0"/>
              </a:spcAft>
              <a:buSzPts val="3000"/>
              <a:buNone/>
              <a:defRPr sz="3000"/>
            </a:lvl8pPr>
            <a:lvl9pPr lvl="8" algn="ctr">
              <a:lnSpc>
                <a:spcPct val="90000"/>
              </a:lnSpc>
              <a:spcBef>
                <a:spcPts val="0"/>
              </a:spcBef>
              <a:spcAft>
                <a:spcPts val="0"/>
              </a:spcAft>
              <a:buSzPts val="3000"/>
              <a:buNone/>
              <a:defRPr sz="3000"/>
            </a:lvl9pPr>
          </a:lstStyle>
          <a:p>
            <a:endParaRPr/>
          </a:p>
        </p:txBody>
      </p:sp>
      <p:sp>
        <p:nvSpPr>
          <p:cNvPr id="390" name="Google Shape;390;p49"/>
          <p:cNvSpPr txBox="1">
            <a:spLocks noGrp="1"/>
          </p:cNvSpPr>
          <p:nvPr>
            <p:ph type="subTitle" idx="7"/>
          </p:nvPr>
        </p:nvSpPr>
        <p:spPr>
          <a:xfrm>
            <a:off x="1046275" y="5819625"/>
            <a:ext cx="3011100" cy="23340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000"/>
              <a:buNone/>
              <a:defRPr sz="2000"/>
            </a:lvl1pPr>
            <a:lvl2pPr lvl="1" algn="ctr">
              <a:spcBef>
                <a:spcPts val="0"/>
              </a:spcBef>
              <a:spcAft>
                <a:spcPts val="0"/>
              </a:spcAft>
              <a:buSzPts val="2000"/>
              <a:buNone/>
              <a:defRPr sz="2000"/>
            </a:lvl2pPr>
            <a:lvl3pPr lvl="2" algn="ctr">
              <a:spcBef>
                <a:spcPts val="1800"/>
              </a:spcBef>
              <a:spcAft>
                <a:spcPts val="0"/>
              </a:spcAft>
              <a:buSzPts val="2000"/>
              <a:buNone/>
              <a:defRPr sz="2000"/>
            </a:lvl3pPr>
            <a:lvl4pPr lvl="3" algn="ctr">
              <a:spcBef>
                <a:spcPts val="1800"/>
              </a:spcBef>
              <a:spcAft>
                <a:spcPts val="0"/>
              </a:spcAft>
              <a:buSzPts val="2000"/>
              <a:buNone/>
              <a:defRPr sz="2000"/>
            </a:lvl4pPr>
            <a:lvl5pPr lvl="4" algn="ctr">
              <a:spcBef>
                <a:spcPts val="1800"/>
              </a:spcBef>
              <a:spcAft>
                <a:spcPts val="0"/>
              </a:spcAft>
              <a:buSzPts val="2000"/>
              <a:buNone/>
              <a:defRPr/>
            </a:lvl5pPr>
            <a:lvl6pPr lvl="5" algn="ctr">
              <a:spcBef>
                <a:spcPts val="1800"/>
              </a:spcBef>
              <a:spcAft>
                <a:spcPts val="0"/>
              </a:spcAft>
              <a:buSzPts val="2000"/>
              <a:buNone/>
              <a:defRPr sz="2000"/>
            </a:lvl6pPr>
            <a:lvl7pPr lvl="6" algn="ctr">
              <a:spcBef>
                <a:spcPts val="1800"/>
              </a:spcBef>
              <a:spcAft>
                <a:spcPts val="0"/>
              </a:spcAft>
              <a:buSzPts val="2000"/>
              <a:buNone/>
              <a:defRPr sz="2000"/>
            </a:lvl7pPr>
            <a:lvl8pPr lvl="7" algn="ctr">
              <a:spcBef>
                <a:spcPts val="1800"/>
              </a:spcBef>
              <a:spcAft>
                <a:spcPts val="0"/>
              </a:spcAft>
              <a:buSzPts val="2000"/>
              <a:buNone/>
              <a:defRPr sz="2000"/>
            </a:lvl8pPr>
            <a:lvl9pPr lvl="8" algn="ctr">
              <a:spcBef>
                <a:spcPts val="1800"/>
              </a:spcBef>
              <a:spcAft>
                <a:spcPts val="1800"/>
              </a:spcAft>
              <a:buSzPts val="2000"/>
              <a:buNone/>
              <a:defRPr sz="2000"/>
            </a:lvl9pPr>
          </a:lstStyle>
          <a:p>
            <a:endParaRPr/>
          </a:p>
        </p:txBody>
      </p:sp>
      <p:sp>
        <p:nvSpPr>
          <p:cNvPr id="391" name="Google Shape;391;p49"/>
          <p:cNvSpPr txBox="1">
            <a:spLocks noGrp="1"/>
          </p:cNvSpPr>
          <p:nvPr>
            <p:ph type="title" idx="8"/>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392" name="Google Shape;392;p49"/>
          <p:cNvSpPr txBox="1">
            <a:spLocks noGrp="1"/>
          </p:cNvSpPr>
          <p:nvPr>
            <p:ph type="subTitle" idx="9"/>
          </p:nvPr>
        </p:nvSpPr>
        <p:spPr>
          <a:xfrm>
            <a:off x="857250" y="1704975"/>
            <a:ext cx="15144900" cy="762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393" name="Google Shape;393;p49"/>
          <p:cNvSpPr txBox="1">
            <a:spLocks noGrp="1"/>
          </p:cNvSpPr>
          <p:nvPr>
            <p:ph type="body" idx="1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394" name="Google Shape;394;p49" title="Black.png"/>
          <p:cNvPicPr preferRelativeResize="0"/>
          <p:nvPr/>
        </p:nvPicPr>
        <p:blipFill>
          <a:blip r:embed="rId3">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2 Card - Five up - Blue">
  <p:cSld name="TITLE_1_1_1_1_1_1_1_1_1_1_1_1_1_1_1_1_1_1_1_1_1_1_1_1">
    <p:bg>
      <p:bgPr>
        <a:solidFill>
          <a:srgbClr val="CFE9FE"/>
        </a:solidFill>
        <a:effectLst/>
      </p:bgPr>
    </p:bg>
    <p:spTree>
      <p:nvGrpSpPr>
        <p:cNvPr id="1" name="Shape 395"/>
        <p:cNvGrpSpPr/>
        <p:nvPr/>
      </p:nvGrpSpPr>
      <p:grpSpPr>
        <a:xfrm>
          <a:off x="0" y="0"/>
          <a:ext cx="0" cy="0"/>
          <a:chOff x="0" y="0"/>
          <a:chExt cx="0" cy="0"/>
        </a:xfrm>
      </p:grpSpPr>
      <p:sp>
        <p:nvSpPr>
          <p:cNvPr id="396" name="Google Shape;396;p50"/>
          <p:cNvSpPr/>
          <p:nvPr/>
        </p:nvSpPr>
        <p:spPr>
          <a:xfrm>
            <a:off x="7641721" y="2852566"/>
            <a:ext cx="3077400" cy="6288900"/>
          </a:xfrm>
          <a:prstGeom prst="roundRect">
            <a:avLst>
              <a:gd name="adj" fmla="val 6092"/>
            </a:avLst>
          </a:prstGeom>
          <a:solidFill>
            <a:srgbClr val="FFFFFF"/>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397" name="Google Shape;397;p50"/>
          <p:cNvSpPr/>
          <p:nvPr/>
        </p:nvSpPr>
        <p:spPr>
          <a:xfrm>
            <a:off x="4249485" y="2852566"/>
            <a:ext cx="3077400" cy="6288900"/>
          </a:xfrm>
          <a:prstGeom prst="roundRect">
            <a:avLst>
              <a:gd name="adj" fmla="val 6092"/>
            </a:avLst>
          </a:prstGeom>
          <a:solidFill>
            <a:srgbClr val="FFFFFF"/>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398" name="Google Shape;398;p50"/>
          <p:cNvSpPr/>
          <p:nvPr/>
        </p:nvSpPr>
        <p:spPr>
          <a:xfrm>
            <a:off x="11033956" y="2852566"/>
            <a:ext cx="3077400" cy="6288900"/>
          </a:xfrm>
          <a:prstGeom prst="roundRect">
            <a:avLst>
              <a:gd name="adj" fmla="val 6092"/>
            </a:avLst>
          </a:prstGeom>
          <a:solidFill>
            <a:srgbClr val="FFFFFF"/>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399" name="Google Shape;399;p50"/>
          <p:cNvSpPr/>
          <p:nvPr/>
        </p:nvSpPr>
        <p:spPr>
          <a:xfrm>
            <a:off x="857250" y="2852566"/>
            <a:ext cx="3077400" cy="6288900"/>
          </a:xfrm>
          <a:prstGeom prst="roundRect">
            <a:avLst>
              <a:gd name="adj" fmla="val 6092"/>
            </a:avLst>
          </a:prstGeom>
          <a:solidFill>
            <a:srgbClr val="FFFFFF"/>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00" name="Google Shape;400;p50"/>
          <p:cNvSpPr/>
          <p:nvPr/>
        </p:nvSpPr>
        <p:spPr>
          <a:xfrm>
            <a:off x="14426175" y="2852550"/>
            <a:ext cx="3077400" cy="6288900"/>
          </a:xfrm>
          <a:prstGeom prst="roundRect">
            <a:avLst>
              <a:gd name="adj" fmla="val 6092"/>
            </a:avLst>
          </a:prstGeom>
          <a:solidFill>
            <a:srgbClr val="FFFFFF"/>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01" name="Google Shape;401;p50"/>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402" name="Google Shape;402;p50"/>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0"/>
              </a:spcBef>
              <a:spcAft>
                <a:spcPts val="0"/>
              </a:spcAft>
              <a:buSzPts val="2400"/>
              <a:buNone/>
              <a:defRPr/>
            </a:lvl3pPr>
            <a:lvl4pPr lvl="3">
              <a:spcBef>
                <a:spcPts val="0"/>
              </a:spcBef>
              <a:spcAft>
                <a:spcPts val="0"/>
              </a:spcAft>
              <a:buSzPts val="2200"/>
              <a:buNone/>
              <a:defRPr/>
            </a:lvl4pPr>
            <a:lvl5pPr lvl="4">
              <a:spcBef>
                <a:spcPts val="0"/>
              </a:spcBef>
              <a:spcAft>
                <a:spcPts val="0"/>
              </a:spcAft>
              <a:buSzPts val="20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03" name="Google Shape;403;p50"/>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404" name="Google Shape;404;p50"/>
          <p:cNvSpPr txBox="1">
            <a:spLocks noGrp="1"/>
          </p:cNvSpPr>
          <p:nvPr>
            <p:ph type="body" idx="3"/>
          </p:nvPr>
        </p:nvSpPr>
        <p:spPr>
          <a:xfrm>
            <a:off x="111000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05" name="Google Shape;405;p50"/>
          <p:cNvSpPr txBox="1">
            <a:spLocks noGrp="1"/>
          </p:cNvSpPr>
          <p:nvPr>
            <p:ph type="body" idx="4"/>
          </p:nvPr>
        </p:nvSpPr>
        <p:spPr>
          <a:xfrm>
            <a:off x="4502238"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06" name="Google Shape;406;p50"/>
          <p:cNvSpPr txBox="1">
            <a:spLocks noGrp="1"/>
          </p:cNvSpPr>
          <p:nvPr>
            <p:ph type="body" idx="5"/>
          </p:nvPr>
        </p:nvSpPr>
        <p:spPr>
          <a:xfrm>
            <a:off x="789445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07" name="Google Shape;407;p50"/>
          <p:cNvSpPr txBox="1">
            <a:spLocks noGrp="1"/>
          </p:cNvSpPr>
          <p:nvPr>
            <p:ph type="body" idx="6"/>
          </p:nvPr>
        </p:nvSpPr>
        <p:spPr>
          <a:xfrm>
            <a:off x="1128670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08" name="Google Shape;408;p50"/>
          <p:cNvSpPr txBox="1">
            <a:spLocks noGrp="1"/>
          </p:cNvSpPr>
          <p:nvPr>
            <p:ph type="body" idx="7"/>
          </p:nvPr>
        </p:nvSpPr>
        <p:spPr>
          <a:xfrm>
            <a:off x="1467895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pic>
        <p:nvPicPr>
          <p:cNvPr id="409" name="Google Shape;409;p50"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 Basic - Blue 4">
  <p:cSld name="TITLE_1_1_1_1_1_1_9">
    <p:bg>
      <p:bgPr>
        <a:solidFill>
          <a:srgbClr val="CFE9FE"/>
        </a:solidFill>
        <a:effectLst/>
      </p:bgPr>
    </p:bg>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34" name="Google Shape;34;p6"/>
          <p:cNvSpPr txBox="1">
            <a:spLocks noGrp="1"/>
          </p:cNvSpPr>
          <p:nvPr>
            <p:ph type="subTitle" idx="1"/>
          </p:nvPr>
        </p:nvSpPr>
        <p:spPr>
          <a:xfrm>
            <a:off x="857250" y="1704975"/>
            <a:ext cx="15144900" cy="762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35" name="Google Shape;35;p6"/>
          <p:cNvSpPr txBox="1">
            <a:spLocks noGrp="1"/>
          </p:cNvSpPr>
          <p:nvPr>
            <p:ph type="body" idx="2"/>
          </p:nvPr>
        </p:nvSpPr>
        <p:spPr>
          <a:xfrm>
            <a:off x="857250" y="2814638"/>
            <a:ext cx="16573500" cy="63294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36" name="Google Shape;36;p6"/>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37" name="Google Shape;37;p6"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2 Card - Five up - Blue 1">
  <p:cSld name="TITLE_1_1_1_1_1_1_1_1_1_1_1_1_1_1_1_1_1_1_1_1_1_1_1_1_4">
    <p:bg>
      <p:bgPr>
        <a:solidFill>
          <a:srgbClr val="CFE9FE"/>
        </a:solidFill>
        <a:effectLst/>
      </p:bgPr>
    </p:bg>
    <p:spTree>
      <p:nvGrpSpPr>
        <p:cNvPr id="1" name="Shape 410"/>
        <p:cNvGrpSpPr/>
        <p:nvPr/>
      </p:nvGrpSpPr>
      <p:grpSpPr>
        <a:xfrm>
          <a:off x="0" y="0"/>
          <a:ext cx="0" cy="0"/>
          <a:chOff x="0" y="0"/>
          <a:chExt cx="0" cy="0"/>
        </a:xfrm>
      </p:grpSpPr>
      <p:sp>
        <p:nvSpPr>
          <p:cNvPr id="411" name="Google Shape;411;p51"/>
          <p:cNvSpPr/>
          <p:nvPr/>
        </p:nvSpPr>
        <p:spPr>
          <a:xfrm>
            <a:off x="7641721" y="2852566"/>
            <a:ext cx="3077400" cy="6288900"/>
          </a:xfrm>
          <a:prstGeom prst="roundRect">
            <a:avLst>
              <a:gd name="adj" fmla="val 6092"/>
            </a:avLst>
          </a:prstGeom>
          <a:solidFill>
            <a:srgbClr val="FFFFFF"/>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12" name="Google Shape;412;p51"/>
          <p:cNvSpPr/>
          <p:nvPr/>
        </p:nvSpPr>
        <p:spPr>
          <a:xfrm>
            <a:off x="4249485" y="2852566"/>
            <a:ext cx="3077400" cy="6288900"/>
          </a:xfrm>
          <a:prstGeom prst="roundRect">
            <a:avLst>
              <a:gd name="adj" fmla="val 6092"/>
            </a:avLst>
          </a:prstGeom>
          <a:solidFill>
            <a:srgbClr val="FFFFFF"/>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13" name="Google Shape;413;p51"/>
          <p:cNvSpPr/>
          <p:nvPr/>
        </p:nvSpPr>
        <p:spPr>
          <a:xfrm>
            <a:off x="11033956" y="2852566"/>
            <a:ext cx="3077400" cy="6288900"/>
          </a:xfrm>
          <a:prstGeom prst="roundRect">
            <a:avLst>
              <a:gd name="adj" fmla="val 6092"/>
            </a:avLst>
          </a:prstGeom>
          <a:solidFill>
            <a:srgbClr val="FFFFFF"/>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14" name="Google Shape;414;p51"/>
          <p:cNvSpPr/>
          <p:nvPr/>
        </p:nvSpPr>
        <p:spPr>
          <a:xfrm>
            <a:off x="857250" y="2852566"/>
            <a:ext cx="3077400" cy="6288900"/>
          </a:xfrm>
          <a:prstGeom prst="roundRect">
            <a:avLst>
              <a:gd name="adj" fmla="val 6092"/>
            </a:avLst>
          </a:prstGeom>
          <a:solidFill>
            <a:srgbClr val="FFFFFF"/>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15" name="Google Shape;415;p51"/>
          <p:cNvSpPr/>
          <p:nvPr/>
        </p:nvSpPr>
        <p:spPr>
          <a:xfrm>
            <a:off x="14426175" y="2852550"/>
            <a:ext cx="3077400" cy="6288900"/>
          </a:xfrm>
          <a:prstGeom prst="roundRect">
            <a:avLst>
              <a:gd name="adj" fmla="val 6092"/>
            </a:avLst>
          </a:prstGeom>
          <a:solidFill>
            <a:srgbClr val="FFFFFF"/>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16" name="Google Shape;416;p51"/>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417" name="Google Shape;417;p51"/>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0"/>
              </a:spcBef>
              <a:spcAft>
                <a:spcPts val="0"/>
              </a:spcAft>
              <a:buSzPts val="2400"/>
              <a:buNone/>
              <a:defRPr/>
            </a:lvl3pPr>
            <a:lvl4pPr lvl="3">
              <a:spcBef>
                <a:spcPts val="0"/>
              </a:spcBef>
              <a:spcAft>
                <a:spcPts val="0"/>
              </a:spcAft>
              <a:buSzPts val="2200"/>
              <a:buNone/>
              <a:defRPr/>
            </a:lvl4pPr>
            <a:lvl5pPr lvl="4">
              <a:spcBef>
                <a:spcPts val="0"/>
              </a:spcBef>
              <a:spcAft>
                <a:spcPts val="0"/>
              </a:spcAft>
              <a:buSzPts val="20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18" name="Google Shape;418;p51"/>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419" name="Google Shape;419;p51"/>
          <p:cNvSpPr txBox="1">
            <a:spLocks noGrp="1"/>
          </p:cNvSpPr>
          <p:nvPr>
            <p:ph type="body" idx="3"/>
          </p:nvPr>
        </p:nvSpPr>
        <p:spPr>
          <a:xfrm>
            <a:off x="111000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20" name="Google Shape;420;p51"/>
          <p:cNvSpPr txBox="1">
            <a:spLocks noGrp="1"/>
          </p:cNvSpPr>
          <p:nvPr>
            <p:ph type="body" idx="4"/>
          </p:nvPr>
        </p:nvSpPr>
        <p:spPr>
          <a:xfrm>
            <a:off x="4502238"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21" name="Google Shape;421;p51"/>
          <p:cNvSpPr txBox="1">
            <a:spLocks noGrp="1"/>
          </p:cNvSpPr>
          <p:nvPr>
            <p:ph type="body" idx="5"/>
          </p:nvPr>
        </p:nvSpPr>
        <p:spPr>
          <a:xfrm>
            <a:off x="789445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22" name="Google Shape;422;p51"/>
          <p:cNvSpPr txBox="1">
            <a:spLocks noGrp="1"/>
          </p:cNvSpPr>
          <p:nvPr>
            <p:ph type="body" idx="6"/>
          </p:nvPr>
        </p:nvSpPr>
        <p:spPr>
          <a:xfrm>
            <a:off x="1128670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23" name="Google Shape;423;p51"/>
          <p:cNvSpPr txBox="1">
            <a:spLocks noGrp="1"/>
          </p:cNvSpPr>
          <p:nvPr>
            <p:ph type="body" idx="7"/>
          </p:nvPr>
        </p:nvSpPr>
        <p:spPr>
          <a:xfrm>
            <a:off x="1467895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pic>
        <p:nvPicPr>
          <p:cNvPr id="424" name="Google Shape;424;p51"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2 Card - Five up - White">
  <p:cSld name="TITLE_1_1_1_1_1_1_1_1_1_1_1_1_1_1_1_1_1_1_1_1_1_1_1_1_2_1">
    <p:bg>
      <p:bgPr>
        <a:solidFill>
          <a:srgbClr val="FFFEFE"/>
        </a:solidFill>
        <a:effectLst/>
      </p:bgPr>
    </p:bg>
    <p:spTree>
      <p:nvGrpSpPr>
        <p:cNvPr id="1" name="Shape 425"/>
        <p:cNvGrpSpPr/>
        <p:nvPr/>
      </p:nvGrpSpPr>
      <p:grpSpPr>
        <a:xfrm>
          <a:off x="0" y="0"/>
          <a:ext cx="0" cy="0"/>
          <a:chOff x="0" y="0"/>
          <a:chExt cx="0" cy="0"/>
        </a:xfrm>
      </p:grpSpPr>
      <p:sp>
        <p:nvSpPr>
          <p:cNvPr id="426" name="Google Shape;426;p52"/>
          <p:cNvSpPr/>
          <p:nvPr/>
        </p:nvSpPr>
        <p:spPr>
          <a:xfrm>
            <a:off x="7641721" y="2852566"/>
            <a:ext cx="3077400" cy="6288900"/>
          </a:xfrm>
          <a:prstGeom prst="roundRect">
            <a:avLst>
              <a:gd name="adj" fmla="val 6092"/>
            </a:avLst>
          </a:prstGeom>
          <a:solidFill>
            <a:srgbClr val="EAF5FE"/>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27" name="Google Shape;427;p52"/>
          <p:cNvSpPr/>
          <p:nvPr/>
        </p:nvSpPr>
        <p:spPr>
          <a:xfrm>
            <a:off x="4249485" y="2852566"/>
            <a:ext cx="3077400" cy="6288900"/>
          </a:xfrm>
          <a:prstGeom prst="roundRect">
            <a:avLst>
              <a:gd name="adj" fmla="val 6092"/>
            </a:avLst>
          </a:prstGeom>
          <a:solidFill>
            <a:srgbClr val="EAF5FE"/>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28" name="Google Shape;428;p52"/>
          <p:cNvSpPr/>
          <p:nvPr/>
        </p:nvSpPr>
        <p:spPr>
          <a:xfrm>
            <a:off x="11033956" y="2852566"/>
            <a:ext cx="3077400" cy="6288900"/>
          </a:xfrm>
          <a:prstGeom prst="roundRect">
            <a:avLst>
              <a:gd name="adj" fmla="val 6092"/>
            </a:avLst>
          </a:prstGeom>
          <a:solidFill>
            <a:srgbClr val="EAF5FE"/>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29" name="Google Shape;429;p52"/>
          <p:cNvSpPr/>
          <p:nvPr/>
        </p:nvSpPr>
        <p:spPr>
          <a:xfrm>
            <a:off x="857250" y="2852566"/>
            <a:ext cx="3077400" cy="6288900"/>
          </a:xfrm>
          <a:prstGeom prst="roundRect">
            <a:avLst>
              <a:gd name="adj" fmla="val 6092"/>
            </a:avLst>
          </a:prstGeom>
          <a:solidFill>
            <a:srgbClr val="EAF5FE"/>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30" name="Google Shape;430;p52"/>
          <p:cNvSpPr/>
          <p:nvPr/>
        </p:nvSpPr>
        <p:spPr>
          <a:xfrm>
            <a:off x="14426175" y="2852550"/>
            <a:ext cx="3077400" cy="6288900"/>
          </a:xfrm>
          <a:prstGeom prst="roundRect">
            <a:avLst>
              <a:gd name="adj" fmla="val 6092"/>
            </a:avLst>
          </a:prstGeom>
          <a:solidFill>
            <a:srgbClr val="EAF5FE"/>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31" name="Google Shape;431;p52"/>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432" name="Google Shape;432;p52"/>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0"/>
              </a:spcBef>
              <a:spcAft>
                <a:spcPts val="0"/>
              </a:spcAft>
              <a:buSzPts val="2400"/>
              <a:buNone/>
              <a:defRPr/>
            </a:lvl3pPr>
            <a:lvl4pPr lvl="3">
              <a:spcBef>
                <a:spcPts val="0"/>
              </a:spcBef>
              <a:spcAft>
                <a:spcPts val="0"/>
              </a:spcAft>
              <a:buSzPts val="2200"/>
              <a:buNone/>
              <a:defRPr/>
            </a:lvl4pPr>
            <a:lvl5pPr lvl="4">
              <a:spcBef>
                <a:spcPts val="0"/>
              </a:spcBef>
              <a:spcAft>
                <a:spcPts val="0"/>
              </a:spcAft>
              <a:buSzPts val="20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33" name="Google Shape;433;p52"/>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434" name="Google Shape;434;p52"/>
          <p:cNvSpPr txBox="1">
            <a:spLocks noGrp="1"/>
          </p:cNvSpPr>
          <p:nvPr>
            <p:ph type="body" idx="3"/>
          </p:nvPr>
        </p:nvSpPr>
        <p:spPr>
          <a:xfrm>
            <a:off x="111000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35" name="Google Shape;435;p52"/>
          <p:cNvSpPr txBox="1">
            <a:spLocks noGrp="1"/>
          </p:cNvSpPr>
          <p:nvPr>
            <p:ph type="body" idx="4"/>
          </p:nvPr>
        </p:nvSpPr>
        <p:spPr>
          <a:xfrm>
            <a:off x="4502238"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36" name="Google Shape;436;p52"/>
          <p:cNvSpPr txBox="1">
            <a:spLocks noGrp="1"/>
          </p:cNvSpPr>
          <p:nvPr>
            <p:ph type="body" idx="5"/>
          </p:nvPr>
        </p:nvSpPr>
        <p:spPr>
          <a:xfrm>
            <a:off x="789445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37" name="Google Shape;437;p52"/>
          <p:cNvSpPr txBox="1">
            <a:spLocks noGrp="1"/>
          </p:cNvSpPr>
          <p:nvPr>
            <p:ph type="body" idx="6"/>
          </p:nvPr>
        </p:nvSpPr>
        <p:spPr>
          <a:xfrm>
            <a:off x="1128670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38" name="Google Shape;438;p52"/>
          <p:cNvSpPr txBox="1">
            <a:spLocks noGrp="1"/>
          </p:cNvSpPr>
          <p:nvPr>
            <p:ph type="body" idx="7"/>
          </p:nvPr>
        </p:nvSpPr>
        <p:spPr>
          <a:xfrm>
            <a:off x="1467895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pic>
        <p:nvPicPr>
          <p:cNvPr id="439" name="Google Shape;439;p52"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2 Card - Five up - White 1">
  <p:cSld name="TITLE_1_1_1_1_1_1_1_1_1_1_1_1_1_1_1_1_1_1_1_1_1_1_1_1_2_1_1">
    <p:bg>
      <p:bgPr>
        <a:solidFill>
          <a:srgbClr val="FFFEFE"/>
        </a:solidFill>
        <a:effectLst/>
      </p:bgPr>
    </p:bg>
    <p:spTree>
      <p:nvGrpSpPr>
        <p:cNvPr id="1" name="Shape 440"/>
        <p:cNvGrpSpPr/>
        <p:nvPr/>
      </p:nvGrpSpPr>
      <p:grpSpPr>
        <a:xfrm>
          <a:off x="0" y="0"/>
          <a:ext cx="0" cy="0"/>
          <a:chOff x="0" y="0"/>
          <a:chExt cx="0" cy="0"/>
        </a:xfrm>
      </p:grpSpPr>
      <p:sp>
        <p:nvSpPr>
          <p:cNvPr id="441" name="Google Shape;441;p53"/>
          <p:cNvSpPr/>
          <p:nvPr/>
        </p:nvSpPr>
        <p:spPr>
          <a:xfrm>
            <a:off x="7641721" y="2852566"/>
            <a:ext cx="3077400" cy="6288900"/>
          </a:xfrm>
          <a:prstGeom prst="roundRect">
            <a:avLst>
              <a:gd name="adj" fmla="val 6092"/>
            </a:avLst>
          </a:prstGeom>
          <a:solidFill>
            <a:srgbClr val="EAF5FE"/>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42" name="Google Shape;442;p53"/>
          <p:cNvSpPr/>
          <p:nvPr/>
        </p:nvSpPr>
        <p:spPr>
          <a:xfrm>
            <a:off x="4249485" y="2852566"/>
            <a:ext cx="3077400" cy="6288900"/>
          </a:xfrm>
          <a:prstGeom prst="roundRect">
            <a:avLst>
              <a:gd name="adj" fmla="val 6092"/>
            </a:avLst>
          </a:prstGeom>
          <a:solidFill>
            <a:srgbClr val="EAF5FE"/>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43" name="Google Shape;443;p53"/>
          <p:cNvSpPr/>
          <p:nvPr/>
        </p:nvSpPr>
        <p:spPr>
          <a:xfrm>
            <a:off x="11033956" y="2852566"/>
            <a:ext cx="3077400" cy="6288900"/>
          </a:xfrm>
          <a:prstGeom prst="roundRect">
            <a:avLst>
              <a:gd name="adj" fmla="val 6092"/>
            </a:avLst>
          </a:prstGeom>
          <a:solidFill>
            <a:srgbClr val="EAF5FE"/>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44" name="Google Shape;444;p53"/>
          <p:cNvSpPr/>
          <p:nvPr/>
        </p:nvSpPr>
        <p:spPr>
          <a:xfrm>
            <a:off x="857250" y="2852566"/>
            <a:ext cx="3077400" cy="6288900"/>
          </a:xfrm>
          <a:prstGeom prst="roundRect">
            <a:avLst>
              <a:gd name="adj" fmla="val 6092"/>
            </a:avLst>
          </a:prstGeom>
          <a:solidFill>
            <a:srgbClr val="EAF5FE"/>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45" name="Google Shape;445;p53"/>
          <p:cNvSpPr/>
          <p:nvPr/>
        </p:nvSpPr>
        <p:spPr>
          <a:xfrm>
            <a:off x="14426175" y="2852550"/>
            <a:ext cx="3077400" cy="6288900"/>
          </a:xfrm>
          <a:prstGeom prst="roundRect">
            <a:avLst>
              <a:gd name="adj" fmla="val 6092"/>
            </a:avLst>
          </a:prstGeom>
          <a:solidFill>
            <a:srgbClr val="EAF5FE"/>
          </a:solidFill>
          <a:ln>
            <a:noFill/>
          </a:ln>
        </p:spPr>
        <p:txBody>
          <a:bodyPr spcFirstLastPara="1" wrap="square" lIns="137250" tIns="137250" rIns="137250" bIns="137250" anchor="ctr" anchorCtr="0">
            <a:noAutofit/>
          </a:bodyPr>
          <a:lstStyle/>
          <a:p>
            <a:pPr marL="0" marR="0" lvl="0" indent="0" algn="l" rtl="0">
              <a:lnSpc>
                <a:spcPct val="100000"/>
              </a:lnSpc>
              <a:spcBef>
                <a:spcPts val="0"/>
              </a:spcBef>
              <a:spcAft>
                <a:spcPts val="0"/>
              </a:spcAft>
              <a:buNone/>
            </a:pPr>
            <a:endParaRPr sz="2102"/>
          </a:p>
        </p:txBody>
      </p:sp>
      <p:sp>
        <p:nvSpPr>
          <p:cNvPr id="446" name="Google Shape;446;p53"/>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447" name="Google Shape;447;p53"/>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0"/>
              </a:spcBef>
              <a:spcAft>
                <a:spcPts val="0"/>
              </a:spcAft>
              <a:buSzPts val="2400"/>
              <a:buNone/>
              <a:defRPr/>
            </a:lvl3pPr>
            <a:lvl4pPr lvl="3">
              <a:spcBef>
                <a:spcPts val="0"/>
              </a:spcBef>
              <a:spcAft>
                <a:spcPts val="0"/>
              </a:spcAft>
              <a:buSzPts val="2200"/>
              <a:buNone/>
              <a:defRPr/>
            </a:lvl4pPr>
            <a:lvl5pPr lvl="4">
              <a:spcBef>
                <a:spcPts val="0"/>
              </a:spcBef>
              <a:spcAft>
                <a:spcPts val="0"/>
              </a:spcAft>
              <a:buSzPts val="20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48" name="Google Shape;448;p53"/>
          <p:cNvSpPr txBox="1">
            <a:spLocks noGrp="1"/>
          </p:cNvSpPr>
          <p:nvPr>
            <p:ph type="body" idx="2"/>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449" name="Google Shape;449;p53"/>
          <p:cNvSpPr txBox="1">
            <a:spLocks noGrp="1"/>
          </p:cNvSpPr>
          <p:nvPr>
            <p:ph type="body" idx="3"/>
          </p:nvPr>
        </p:nvSpPr>
        <p:spPr>
          <a:xfrm>
            <a:off x="111000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50" name="Google Shape;450;p53"/>
          <p:cNvSpPr txBox="1">
            <a:spLocks noGrp="1"/>
          </p:cNvSpPr>
          <p:nvPr>
            <p:ph type="body" idx="4"/>
          </p:nvPr>
        </p:nvSpPr>
        <p:spPr>
          <a:xfrm>
            <a:off x="4502238"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51" name="Google Shape;451;p53"/>
          <p:cNvSpPr txBox="1">
            <a:spLocks noGrp="1"/>
          </p:cNvSpPr>
          <p:nvPr>
            <p:ph type="body" idx="5"/>
          </p:nvPr>
        </p:nvSpPr>
        <p:spPr>
          <a:xfrm>
            <a:off x="789445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52" name="Google Shape;452;p53"/>
          <p:cNvSpPr txBox="1">
            <a:spLocks noGrp="1"/>
          </p:cNvSpPr>
          <p:nvPr>
            <p:ph type="body" idx="6"/>
          </p:nvPr>
        </p:nvSpPr>
        <p:spPr>
          <a:xfrm>
            <a:off x="1128670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sp>
        <p:nvSpPr>
          <p:cNvPr id="453" name="Google Shape;453;p53"/>
          <p:cNvSpPr txBox="1">
            <a:spLocks noGrp="1"/>
          </p:cNvSpPr>
          <p:nvPr>
            <p:ph type="body" idx="7"/>
          </p:nvPr>
        </p:nvSpPr>
        <p:spPr>
          <a:xfrm>
            <a:off x="14678950" y="3113725"/>
            <a:ext cx="2571900" cy="57531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sz="2400"/>
            </a:lvl1pPr>
            <a:lvl2pPr marL="914400" lvl="1" indent="-368300">
              <a:spcBef>
                <a:spcPts val="1800"/>
              </a:spcBef>
              <a:spcAft>
                <a:spcPts val="0"/>
              </a:spcAft>
              <a:buSzPts val="2200"/>
              <a:buChar char="○"/>
              <a:defRPr sz="2200"/>
            </a:lvl2pPr>
            <a:lvl3pPr marL="1371600" lvl="2" indent="-355600">
              <a:spcBef>
                <a:spcPts val="1800"/>
              </a:spcBef>
              <a:spcAft>
                <a:spcPts val="0"/>
              </a:spcAft>
              <a:buSzPts val="2000"/>
              <a:buChar char="■"/>
              <a:defRPr sz="2000"/>
            </a:lvl3pPr>
            <a:lvl4pPr marL="1828800" lvl="3" indent="-342900">
              <a:spcBef>
                <a:spcPts val="1800"/>
              </a:spcBef>
              <a:spcAft>
                <a:spcPts val="0"/>
              </a:spcAft>
              <a:buSzPts val="1800"/>
              <a:buChar char="●"/>
              <a:defRPr sz="1800"/>
            </a:lvl4pPr>
            <a:lvl5pPr marL="2286000" lvl="4" indent="-330200">
              <a:spcBef>
                <a:spcPts val="1800"/>
              </a:spcBef>
              <a:spcAft>
                <a:spcPts val="0"/>
              </a:spcAft>
              <a:buSzPts val="1600"/>
              <a:buChar char="○"/>
              <a:defRPr sz="1600"/>
            </a:lvl5pPr>
            <a:lvl6pPr marL="2743200" lvl="5" indent="-330200">
              <a:spcBef>
                <a:spcPts val="1800"/>
              </a:spcBef>
              <a:spcAft>
                <a:spcPts val="0"/>
              </a:spcAft>
              <a:buSzPts val="1600"/>
              <a:buChar char="■"/>
              <a:defRPr sz="1600"/>
            </a:lvl6pPr>
            <a:lvl7pPr marL="3200400" lvl="6" indent="-330200">
              <a:spcBef>
                <a:spcPts val="1800"/>
              </a:spcBef>
              <a:spcAft>
                <a:spcPts val="0"/>
              </a:spcAft>
              <a:buSzPts val="1600"/>
              <a:buChar char="●"/>
              <a:defRPr sz="1600"/>
            </a:lvl7pPr>
            <a:lvl8pPr marL="3657600" lvl="7" indent="-330200">
              <a:spcBef>
                <a:spcPts val="1800"/>
              </a:spcBef>
              <a:spcAft>
                <a:spcPts val="0"/>
              </a:spcAft>
              <a:buSzPts val="1600"/>
              <a:buChar char="○"/>
              <a:defRPr sz="1600"/>
            </a:lvl8pPr>
            <a:lvl9pPr marL="4114800" lvl="8" indent="-330200">
              <a:spcBef>
                <a:spcPts val="1800"/>
              </a:spcBef>
              <a:spcAft>
                <a:spcPts val="1800"/>
              </a:spcAft>
              <a:buSzPts val="1600"/>
              <a:buChar char="■"/>
              <a:defRPr sz="1600"/>
            </a:lvl9pPr>
          </a:lstStyle>
          <a:p>
            <a:endParaRPr/>
          </a:p>
        </p:txBody>
      </p:sp>
      <p:pic>
        <p:nvPicPr>
          <p:cNvPr id="454" name="Google Shape;454;p53"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3 Card – Five up_var2">
  <p:cSld name="Basic_4_1_3_1_1_1_1_1_1_1_1_1_1_1_1_1_1_1_3_2_1_1_1_2">
    <p:bg>
      <p:bgPr>
        <a:solidFill>
          <a:srgbClr val="CFE9FE"/>
        </a:solidFill>
        <a:effectLst/>
      </p:bgPr>
    </p:bg>
    <p:spTree>
      <p:nvGrpSpPr>
        <p:cNvPr id="1" name="Shape 455"/>
        <p:cNvGrpSpPr/>
        <p:nvPr/>
      </p:nvGrpSpPr>
      <p:grpSpPr>
        <a:xfrm>
          <a:off x="0" y="0"/>
          <a:ext cx="0" cy="0"/>
          <a:chOff x="0" y="0"/>
          <a:chExt cx="0" cy="0"/>
        </a:xfrm>
      </p:grpSpPr>
      <p:sp>
        <p:nvSpPr>
          <p:cNvPr id="456" name="Google Shape;456;p54"/>
          <p:cNvSpPr txBox="1">
            <a:spLocks noGrp="1"/>
          </p:cNvSpPr>
          <p:nvPr>
            <p:ph type="subTitle" idx="1"/>
          </p:nvPr>
        </p:nvSpPr>
        <p:spPr>
          <a:xfrm>
            <a:off x="850614" y="9669563"/>
            <a:ext cx="10879800" cy="3351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accent2"/>
              </a:buClr>
              <a:buSzPts val="1500"/>
              <a:buNone/>
              <a:defRPr sz="1500"/>
            </a:lvl1pPr>
            <a:lvl2pPr lvl="1">
              <a:lnSpc>
                <a:spcPct val="90000"/>
              </a:lnSpc>
              <a:spcBef>
                <a:spcPts val="500"/>
              </a:spcBef>
              <a:spcAft>
                <a:spcPts val="0"/>
              </a:spcAft>
              <a:buSzPts val="1500"/>
              <a:buNone/>
              <a:defRPr sz="1500"/>
            </a:lvl2pPr>
            <a:lvl3pPr lvl="2">
              <a:lnSpc>
                <a:spcPct val="90000"/>
              </a:lnSpc>
              <a:spcBef>
                <a:spcPts val="500"/>
              </a:spcBef>
              <a:spcAft>
                <a:spcPts val="0"/>
              </a:spcAft>
              <a:buSzPts val="1500"/>
              <a:buNone/>
              <a:defRPr sz="1500"/>
            </a:lvl3pPr>
            <a:lvl4pPr lvl="3">
              <a:lnSpc>
                <a:spcPct val="90000"/>
              </a:lnSpc>
              <a:spcBef>
                <a:spcPts val="500"/>
              </a:spcBef>
              <a:spcAft>
                <a:spcPts val="0"/>
              </a:spcAft>
              <a:buSzPts val="1500"/>
              <a:buNone/>
              <a:defRPr sz="1500"/>
            </a:lvl4pPr>
            <a:lvl5pPr lvl="4">
              <a:lnSpc>
                <a:spcPct val="90000"/>
              </a:lnSpc>
              <a:spcBef>
                <a:spcPts val="500"/>
              </a:spcBef>
              <a:spcAft>
                <a:spcPts val="0"/>
              </a:spcAft>
              <a:buSzPts val="1500"/>
              <a:buNone/>
              <a:defRPr sz="1500" b="0"/>
            </a:lvl5pPr>
            <a:lvl6pPr lvl="5">
              <a:lnSpc>
                <a:spcPct val="90000"/>
              </a:lnSpc>
              <a:spcBef>
                <a:spcPts val="500"/>
              </a:spcBef>
              <a:spcAft>
                <a:spcPts val="0"/>
              </a:spcAft>
              <a:buSzPts val="1500"/>
              <a:buNone/>
              <a:defRPr sz="1500"/>
            </a:lvl6pPr>
            <a:lvl7pPr lvl="6">
              <a:lnSpc>
                <a:spcPct val="90000"/>
              </a:lnSpc>
              <a:spcBef>
                <a:spcPts val="500"/>
              </a:spcBef>
              <a:spcAft>
                <a:spcPts val="0"/>
              </a:spcAft>
              <a:buSzPts val="1500"/>
              <a:buNone/>
              <a:defRPr sz="1500"/>
            </a:lvl7pPr>
            <a:lvl8pPr lvl="7">
              <a:lnSpc>
                <a:spcPct val="90000"/>
              </a:lnSpc>
              <a:spcBef>
                <a:spcPts val="500"/>
              </a:spcBef>
              <a:spcAft>
                <a:spcPts val="0"/>
              </a:spcAft>
              <a:buSzPts val="1500"/>
              <a:buNone/>
              <a:defRPr sz="1500"/>
            </a:lvl8pPr>
            <a:lvl9pPr lvl="8">
              <a:lnSpc>
                <a:spcPct val="90000"/>
              </a:lnSpc>
              <a:spcBef>
                <a:spcPts val="500"/>
              </a:spcBef>
              <a:spcAft>
                <a:spcPts val="500"/>
              </a:spcAft>
              <a:buSzPts val="1500"/>
              <a:buNone/>
              <a:defRPr sz="1500"/>
            </a:lvl9pPr>
          </a:lstStyle>
          <a:p>
            <a:endParaRPr/>
          </a:p>
        </p:txBody>
      </p:sp>
      <p:sp>
        <p:nvSpPr>
          <p:cNvPr id="457" name="Google Shape;457;p54"/>
          <p:cNvSpPr/>
          <p:nvPr/>
        </p:nvSpPr>
        <p:spPr>
          <a:xfrm>
            <a:off x="9345709" y="2024213"/>
            <a:ext cx="3845700" cy="4937100"/>
          </a:xfrm>
          <a:prstGeom prst="roundRect">
            <a:avLst>
              <a:gd name="adj" fmla="val 5245"/>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458" name="Google Shape;458;p54"/>
          <p:cNvSpPr/>
          <p:nvPr/>
        </p:nvSpPr>
        <p:spPr>
          <a:xfrm>
            <a:off x="5106355" y="2024213"/>
            <a:ext cx="3845700" cy="4937100"/>
          </a:xfrm>
          <a:prstGeom prst="roundRect">
            <a:avLst>
              <a:gd name="adj" fmla="val 5245"/>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459" name="Google Shape;459;p54"/>
          <p:cNvSpPr/>
          <p:nvPr/>
        </p:nvSpPr>
        <p:spPr>
          <a:xfrm>
            <a:off x="13585063" y="2024213"/>
            <a:ext cx="3845700" cy="4937100"/>
          </a:xfrm>
          <a:prstGeom prst="roundRect">
            <a:avLst>
              <a:gd name="adj" fmla="val 5245"/>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460" name="Google Shape;460;p54"/>
          <p:cNvSpPr/>
          <p:nvPr/>
        </p:nvSpPr>
        <p:spPr>
          <a:xfrm>
            <a:off x="867001" y="2024213"/>
            <a:ext cx="3845700" cy="4937100"/>
          </a:xfrm>
          <a:prstGeom prst="roundRect">
            <a:avLst>
              <a:gd name="adj" fmla="val 5245"/>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461" name="Google Shape;461;p54"/>
          <p:cNvSpPr/>
          <p:nvPr/>
        </p:nvSpPr>
        <p:spPr>
          <a:xfrm>
            <a:off x="867001" y="7326075"/>
            <a:ext cx="16528200" cy="2173200"/>
          </a:xfrm>
          <a:prstGeom prst="roundRect">
            <a:avLst>
              <a:gd name="adj" fmla="val 9549"/>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462" name="Google Shape;462;p54"/>
          <p:cNvSpPr txBox="1">
            <a:spLocks noGrp="1"/>
          </p:cNvSpPr>
          <p:nvPr>
            <p:ph type="title"/>
          </p:nvPr>
        </p:nvSpPr>
        <p:spPr>
          <a:xfrm>
            <a:off x="1138000" y="2267875"/>
            <a:ext cx="33123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000"/>
              <a:buNone/>
              <a:defRPr sz="30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463" name="Google Shape;463;p54"/>
          <p:cNvSpPr txBox="1">
            <a:spLocks noGrp="1"/>
          </p:cNvSpPr>
          <p:nvPr>
            <p:ph type="body" idx="2"/>
          </p:nvPr>
        </p:nvSpPr>
        <p:spPr>
          <a:xfrm>
            <a:off x="1138000" y="2983175"/>
            <a:ext cx="3312300" cy="3558600"/>
          </a:xfrm>
          <a:prstGeom prst="rect">
            <a:avLst/>
          </a:prstGeom>
          <a:noFill/>
          <a:ln>
            <a:noFill/>
          </a:ln>
        </p:spPr>
        <p:txBody>
          <a:bodyPr spcFirstLastPara="1" wrap="square" lIns="0" tIns="0" rIns="0" bIns="0" anchor="t" anchorCtr="0">
            <a:noAutofit/>
          </a:bodyPr>
          <a:lstStyle>
            <a:lvl1pPr marL="457200" marR="0" lvl="0"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464" name="Google Shape;464;p54"/>
          <p:cNvSpPr txBox="1">
            <a:spLocks noGrp="1"/>
          </p:cNvSpPr>
          <p:nvPr>
            <p:ph type="title" idx="3"/>
          </p:nvPr>
        </p:nvSpPr>
        <p:spPr>
          <a:xfrm>
            <a:off x="5377374" y="2267875"/>
            <a:ext cx="33123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000"/>
              <a:buNone/>
              <a:defRPr sz="30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465" name="Google Shape;465;p54"/>
          <p:cNvSpPr txBox="1">
            <a:spLocks noGrp="1"/>
          </p:cNvSpPr>
          <p:nvPr>
            <p:ph type="body" idx="4"/>
          </p:nvPr>
        </p:nvSpPr>
        <p:spPr>
          <a:xfrm>
            <a:off x="5368437" y="2983175"/>
            <a:ext cx="3312300" cy="3558600"/>
          </a:xfrm>
          <a:prstGeom prst="rect">
            <a:avLst/>
          </a:prstGeom>
          <a:noFill/>
          <a:ln>
            <a:noFill/>
          </a:ln>
        </p:spPr>
        <p:txBody>
          <a:bodyPr spcFirstLastPara="1" wrap="square" lIns="0" tIns="0" rIns="0" bIns="0" anchor="t" anchorCtr="0">
            <a:noAutofit/>
          </a:bodyPr>
          <a:lstStyle>
            <a:lvl1pPr marL="457200" marR="0" lvl="0"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466" name="Google Shape;466;p54"/>
          <p:cNvSpPr txBox="1">
            <a:spLocks noGrp="1"/>
          </p:cNvSpPr>
          <p:nvPr>
            <p:ph type="title" idx="5"/>
          </p:nvPr>
        </p:nvSpPr>
        <p:spPr>
          <a:xfrm>
            <a:off x="9616737" y="2267875"/>
            <a:ext cx="33123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000"/>
              <a:buNone/>
              <a:defRPr sz="30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467" name="Google Shape;467;p54"/>
          <p:cNvSpPr txBox="1">
            <a:spLocks noGrp="1"/>
          </p:cNvSpPr>
          <p:nvPr>
            <p:ph type="body" idx="6"/>
          </p:nvPr>
        </p:nvSpPr>
        <p:spPr>
          <a:xfrm>
            <a:off x="9607799" y="2983175"/>
            <a:ext cx="3312300" cy="3558600"/>
          </a:xfrm>
          <a:prstGeom prst="rect">
            <a:avLst/>
          </a:prstGeom>
          <a:noFill/>
          <a:ln>
            <a:noFill/>
          </a:ln>
        </p:spPr>
        <p:txBody>
          <a:bodyPr spcFirstLastPara="1" wrap="square" lIns="0" tIns="0" rIns="0" bIns="0" anchor="t" anchorCtr="0">
            <a:noAutofit/>
          </a:bodyPr>
          <a:lstStyle>
            <a:lvl1pPr marL="457200" marR="0" lvl="0"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468" name="Google Shape;468;p54"/>
          <p:cNvSpPr txBox="1">
            <a:spLocks noGrp="1"/>
          </p:cNvSpPr>
          <p:nvPr>
            <p:ph type="title" idx="7"/>
          </p:nvPr>
        </p:nvSpPr>
        <p:spPr>
          <a:xfrm>
            <a:off x="13831638" y="2267875"/>
            <a:ext cx="33123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000"/>
              <a:buNone/>
              <a:defRPr sz="30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469" name="Google Shape;469;p54"/>
          <p:cNvSpPr txBox="1">
            <a:spLocks noGrp="1"/>
          </p:cNvSpPr>
          <p:nvPr>
            <p:ph type="body" idx="8"/>
          </p:nvPr>
        </p:nvSpPr>
        <p:spPr>
          <a:xfrm>
            <a:off x="13822700" y="2983175"/>
            <a:ext cx="3312300" cy="3558600"/>
          </a:xfrm>
          <a:prstGeom prst="rect">
            <a:avLst/>
          </a:prstGeom>
          <a:noFill/>
          <a:ln>
            <a:noFill/>
          </a:ln>
        </p:spPr>
        <p:txBody>
          <a:bodyPr spcFirstLastPara="1" wrap="square" lIns="0" tIns="0" rIns="0" bIns="0" anchor="t" anchorCtr="0">
            <a:noAutofit/>
          </a:bodyPr>
          <a:lstStyle>
            <a:lvl1pPr marL="457200" marR="0" lvl="0"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470" name="Google Shape;470;p54"/>
          <p:cNvSpPr txBox="1">
            <a:spLocks noGrp="1"/>
          </p:cNvSpPr>
          <p:nvPr>
            <p:ph type="title" idx="9"/>
          </p:nvPr>
        </p:nvSpPr>
        <p:spPr>
          <a:xfrm>
            <a:off x="1138000" y="7640950"/>
            <a:ext cx="159543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000"/>
              <a:buNone/>
              <a:defRPr sz="30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471" name="Google Shape;471;p54"/>
          <p:cNvSpPr txBox="1">
            <a:spLocks noGrp="1"/>
          </p:cNvSpPr>
          <p:nvPr>
            <p:ph type="body" idx="13"/>
          </p:nvPr>
        </p:nvSpPr>
        <p:spPr>
          <a:xfrm>
            <a:off x="1138000" y="8356250"/>
            <a:ext cx="15954300" cy="805200"/>
          </a:xfrm>
          <a:prstGeom prst="rect">
            <a:avLst/>
          </a:prstGeom>
          <a:noFill/>
          <a:ln>
            <a:noFill/>
          </a:ln>
        </p:spPr>
        <p:txBody>
          <a:bodyPr spcFirstLastPara="1" wrap="square" lIns="0" tIns="0" rIns="0" bIns="0" anchor="t" anchorCtr="0">
            <a:noAutofit/>
          </a:bodyPr>
          <a:lstStyle>
            <a:lvl1pPr marL="457200" marR="0" lvl="0"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472" name="Google Shape;472;p54"/>
          <p:cNvSpPr txBox="1">
            <a:spLocks noGrp="1"/>
          </p:cNvSpPr>
          <p:nvPr>
            <p:ph type="title" idx="14"/>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pic>
        <p:nvPicPr>
          <p:cNvPr id="473" name="Google Shape;473;p54"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3 Card – Five up_var2 1">
  <p:cSld name="Basic_4_1_3_1_1_1_1_1_1_1_1_1_1_1_1_1_1_1_3_2_1_1_1_2_1">
    <p:bg>
      <p:bgPr>
        <a:solidFill>
          <a:srgbClr val="CFE9FE"/>
        </a:solidFill>
        <a:effectLst/>
      </p:bgPr>
    </p:bg>
    <p:spTree>
      <p:nvGrpSpPr>
        <p:cNvPr id="1" name="Shape 474"/>
        <p:cNvGrpSpPr/>
        <p:nvPr/>
      </p:nvGrpSpPr>
      <p:grpSpPr>
        <a:xfrm>
          <a:off x="0" y="0"/>
          <a:ext cx="0" cy="0"/>
          <a:chOff x="0" y="0"/>
          <a:chExt cx="0" cy="0"/>
        </a:xfrm>
      </p:grpSpPr>
      <p:sp>
        <p:nvSpPr>
          <p:cNvPr id="475" name="Google Shape;475;p55"/>
          <p:cNvSpPr txBox="1">
            <a:spLocks noGrp="1"/>
          </p:cNvSpPr>
          <p:nvPr>
            <p:ph type="subTitle" idx="1"/>
          </p:nvPr>
        </p:nvSpPr>
        <p:spPr>
          <a:xfrm>
            <a:off x="850614" y="9669563"/>
            <a:ext cx="10879800" cy="3351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accent2"/>
              </a:buClr>
              <a:buSzPts val="1500"/>
              <a:buNone/>
              <a:defRPr sz="1500"/>
            </a:lvl1pPr>
            <a:lvl2pPr lvl="1">
              <a:lnSpc>
                <a:spcPct val="90000"/>
              </a:lnSpc>
              <a:spcBef>
                <a:spcPts val="500"/>
              </a:spcBef>
              <a:spcAft>
                <a:spcPts val="0"/>
              </a:spcAft>
              <a:buSzPts val="1500"/>
              <a:buNone/>
              <a:defRPr sz="1500"/>
            </a:lvl2pPr>
            <a:lvl3pPr lvl="2">
              <a:lnSpc>
                <a:spcPct val="90000"/>
              </a:lnSpc>
              <a:spcBef>
                <a:spcPts val="500"/>
              </a:spcBef>
              <a:spcAft>
                <a:spcPts val="0"/>
              </a:spcAft>
              <a:buSzPts val="1500"/>
              <a:buNone/>
              <a:defRPr sz="1500"/>
            </a:lvl3pPr>
            <a:lvl4pPr lvl="3">
              <a:lnSpc>
                <a:spcPct val="90000"/>
              </a:lnSpc>
              <a:spcBef>
                <a:spcPts val="500"/>
              </a:spcBef>
              <a:spcAft>
                <a:spcPts val="0"/>
              </a:spcAft>
              <a:buSzPts val="1500"/>
              <a:buNone/>
              <a:defRPr sz="1500"/>
            </a:lvl4pPr>
            <a:lvl5pPr lvl="4">
              <a:lnSpc>
                <a:spcPct val="90000"/>
              </a:lnSpc>
              <a:spcBef>
                <a:spcPts val="500"/>
              </a:spcBef>
              <a:spcAft>
                <a:spcPts val="0"/>
              </a:spcAft>
              <a:buSzPts val="1500"/>
              <a:buNone/>
              <a:defRPr sz="1500" b="0"/>
            </a:lvl5pPr>
            <a:lvl6pPr lvl="5">
              <a:lnSpc>
                <a:spcPct val="90000"/>
              </a:lnSpc>
              <a:spcBef>
                <a:spcPts val="500"/>
              </a:spcBef>
              <a:spcAft>
                <a:spcPts val="0"/>
              </a:spcAft>
              <a:buSzPts val="1500"/>
              <a:buNone/>
              <a:defRPr sz="1500"/>
            </a:lvl6pPr>
            <a:lvl7pPr lvl="6">
              <a:lnSpc>
                <a:spcPct val="90000"/>
              </a:lnSpc>
              <a:spcBef>
                <a:spcPts val="500"/>
              </a:spcBef>
              <a:spcAft>
                <a:spcPts val="0"/>
              </a:spcAft>
              <a:buSzPts val="1500"/>
              <a:buNone/>
              <a:defRPr sz="1500"/>
            </a:lvl7pPr>
            <a:lvl8pPr lvl="7">
              <a:lnSpc>
                <a:spcPct val="90000"/>
              </a:lnSpc>
              <a:spcBef>
                <a:spcPts val="500"/>
              </a:spcBef>
              <a:spcAft>
                <a:spcPts val="0"/>
              </a:spcAft>
              <a:buSzPts val="1500"/>
              <a:buNone/>
              <a:defRPr sz="1500"/>
            </a:lvl8pPr>
            <a:lvl9pPr lvl="8">
              <a:lnSpc>
                <a:spcPct val="90000"/>
              </a:lnSpc>
              <a:spcBef>
                <a:spcPts val="500"/>
              </a:spcBef>
              <a:spcAft>
                <a:spcPts val="500"/>
              </a:spcAft>
              <a:buSzPts val="1500"/>
              <a:buNone/>
              <a:defRPr sz="1500"/>
            </a:lvl9pPr>
          </a:lstStyle>
          <a:p>
            <a:endParaRPr/>
          </a:p>
        </p:txBody>
      </p:sp>
      <p:sp>
        <p:nvSpPr>
          <p:cNvPr id="476" name="Google Shape;476;p55"/>
          <p:cNvSpPr/>
          <p:nvPr/>
        </p:nvSpPr>
        <p:spPr>
          <a:xfrm>
            <a:off x="9345709" y="2024213"/>
            <a:ext cx="3845700" cy="4937100"/>
          </a:xfrm>
          <a:prstGeom prst="roundRect">
            <a:avLst>
              <a:gd name="adj" fmla="val 5245"/>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477" name="Google Shape;477;p55"/>
          <p:cNvSpPr/>
          <p:nvPr/>
        </p:nvSpPr>
        <p:spPr>
          <a:xfrm>
            <a:off x="5106355" y="2024213"/>
            <a:ext cx="3845700" cy="4937100"/>
          </a:xfrm>
          <a:prstGeom prst="roundRect">
            <a:avLst>
              <a:gd name="adj" fmla="val 5245"/>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478" name="Google Shape;478;p55"/>
          <p:cNvSpPr/>
          <p:nvPr/>
        </p:nvSpPr>
        <p:spPr>
          <a:xfrm>
            <a:off x="13585063" y="2024213"/>
            <a:ext cx="3845700" cy="4937100"/>
          </a:xfrm>
          <a:prstGeom prst="roundRect">
            <a:avLst>
              <a:gd name="adj" fmla="val 5245"/>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479" name="Google Shape;479;p55"/>
          <p:cNvSpPr/>
          <p:nvPr/>
        </p:nvSpPr>
        <p:spPr>
          <a:xfrm>
            <a:off x="867001" y="2024213"/>
            <a:ext cx="3845700" cy="4937100"/>
          </a:xfrm>
          <a:prstGeom prst="roundRect">
            <a:avLst>
              <a:gd name="adj" fmla="val 5245"/>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480" name="Google Shape;480;p55"/>
          <p:cNvSpPr/>
          <p:nvPr/>
        </p:nvSpPr>
        <p:spPr>
          <a:xfrm>
            <a:off x="867001" y="7326075"/>
            <a:ext cx="16528200" cy="2173200"/>
          </a:xfrm>
          <a:prstGeom prst="roundRect">
            <a:avLst>
              <a:gd name="adj" fmla="val 9549"/>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481" name="Google Shape;481;p55"/>
          <p:cNvSpPr txBox="1">
            <a:spLocks noGrp="1"/>
          </p:cNvSpPr>
          <p:nvPr>
            <p:ph type="title"/>
          </p:nvPr>
        </p:nvSpPr>
        <p:spPr>
          <a:xfrm>
            <a:off x="1138000" y="2267875"/>
            <a:ext cx="33123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000"/>
              <a:buNone/>
              <a:defRPr sz="30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482" name="Google Shape;482;p55"/>
          <p:cNvSpPr txBox="1">
            <a:spLocks noGrp="1"/>
          </p:cNvSpPr>
          <p:nvPr>
            <p:ph type="body" idx="2"/>
          </p:nvPr>
        </p:nvSpPr>
        <p:spPr>
          <a:xfrm>
            <a:off x="1138000" y="2983175"/>
            <a:ext cx="3312300" cy="3558600"/>
          </a:xfrm>
          <a:prstGeom prst="rect">
            <a:avLst/>
          </a:prstGeom>
          <a:noFill/>
          <a:ln>
            <a:noFill/>
          </a:ln>
        </p:spPr>
        <p:txBody>
          <a:bodyPr spcFirstLastPara="1" wrap="square" lIns="0" tIns="0" rIns="0" bIns="0" anchor="t" anchorCtr="0">
            <a:noAutofit/>
          </a:bodyPr>
          <a:lstStyle>
            <a:lvl1pPr marL="457200" marR="0" lvl="0"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483" name="Google Shape;483;p55"/>
          <p:cNvSpPr txBox="1">
            <a:spLocks noGrp="1"/>
          </p:cNvSpPr>
          <p:nvPr>
            <p:ph type="title" idx="3"/>
          </p:nvPr>
        </p:nvSpPr>
        <p:spPr>
          <a:xfrm>
            <a:off x="5377374" y="2267875"/>
            <a:ext cx="33123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000"/>
              <a:buNone/>
              <a:defRPr sz="30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484" name="Google Shape;484;p55"/>
          <p:cNvSpPr txBox="1">
            <a:spLocks noGrp="1"/>
          </p:cNvSpPr>
          <p:nvPr>
            <p:ph type="body" idx="4"/>
          </p:nvPr>
        </p:nvSpPr>
        <p:spPr>
          <a:xfrm>
            <a:off x="5368437" y="2983175"/>
            <a:ext cx="3312300" cy="3558600"/>
          </a:xfrm>
          <a:prstGeom prst="rect">
            <a:avLst/>
          </a:prstGeom>
          <a:noFill/>
          <a:ln>
            <a:noFill/>
          </a:ln>
        </p:spPr>
        <p:txBody>
          <a:bodyPr spcFirstLastPara="1" wrap="square" lIns="0" tIns="0" rIns="0" bIns="0" anchor="t" anchorCtr="0">
            <a:noAutofit/>
          </a:bodyPr>
          <a:lstStyle>
            <a:lvl1pPr marL="457200" marR="0" lvl="0"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485" name="Google Shape;485;p55"/>
          <p:cNvSpPr txBox="1">
            <a:spLocks noGrp="1"/>
          </p:cNvSpPr>
          <p:nvPr>
            <p:ph type="title" idx="5"/>
          </p:nvPr>
        </p:nvSpPr>
        <p:spPr>
          <a:xfrm>
            <a:off x="9616737" y="2267875"/>
            <a:ext cx="33123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000"/>
              <a:buNone/>
              <a:defRPr sz="30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486" name="Google Shape;486;p55"/>
          <p:cNvSpPr txBox="1">
            <a:spLocks noGrp="1"/>
          </p:cNvSpPr>
          <p:nvPr>
            <p:ph type="body" idx="6"/>
          </p:nvPr>
        </p:nvSpPr>
        <p:spPr>
          <a:xfrm>
            <a:off x="9607799" y="2983175"/>
            <a:ext cx="3312300" cy="3558600"/>
          </a:xfrm>
          <a:prstGeom prst="rect">
            <a:avLst/>
          </a:prstGeom>
          <a:noFill/>
          <a:ln>
            <a:noFill/>
          </a:ln>
        </p:spPr>
        <p:txBody>
          <a:bodyPr spcFirstLastPara="1" wrap="square" lIns="0" tIns="0" rIns="0" bIns="0" anchor="t" anchorCtr="0">
            <a:noAutofit/>
          </a:bodyPr>
          <a:lstStyle>
            <a:lvl1pPr marL="457200" marR="0" lvl="0"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487" name="Google Shape;487;p55"/>
          <p:cNvSpPr txBox="1">
            <a:spLocks noGrp="1"/>
          </p:cNvSpPr>
          <p:nvPr>
            <p:ph type="title" idx="7"/>
          </p:nvPr>
        </p:nvSpPr>
        <p:spPr>
          <a:xfrm>
            <a:off x="13831638" y="2267875"/>
            <a:ext cx="33123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000"/>
              <a:buNone/>
              <a:defRPr sz="30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488" name="Google Shape;488;p55"/>
          <p:cNvSpPr txBox="1">
            <a:spLocks noGrp="1"/>
          </p:cNvSpPr>
          <p:nvPr>
            <p:ph type="body" idx="8"/>
          </p:nvPr>
        </p:nvSpPr>
        <p:spPr>
          <a:xfrm>
            <a:off x="13822700" y="2983175"/>
            <a:ext cx="3312300" cy="3558600"/>
          </a:xfrm>
          <a:prstGeom prst="rect">
            <a:avLst/>
          </a:prstGeom>
          <a:noFill/>
          <a:ln>
            <a:noFill/>
          </a:ln>
        </p:spPr>
        <p:txBody>
          <a:bodyPr spcFirstLastPara="1" wrap="square" lIns="0" tIns="0" rIns="0" bIns="0" anchor="t" anchorCtr="0">
            <a:noAutofit/>
          </a:bodyPr>
          <a:lstStyle>
            <a:lvl1pPr marL="457200" marR="0" lvl="0"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489" name="Google Shape;489;p55"/>
          <p:cNvSpPr txBox="1">
            <a:spLocks noGrp="1"/>
          </p:cNvSpPr>
          <p:nvPr>
            <p:ph type="title" idx="9"/>
          </p:nvPr>
        </p:nvSpPr>
        <p:spPr>
          <a:xfrm>
            <a:off x="1138000" y="7640950"/>
            <a:ext cx="159543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000"/>
              <a:buNone/>
              <a:defRPr sz="30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490" name="Google Shape;490;p55"/>
          <p:cNvSpPr txBox="1">
            <a:spLocks noGrp="1"/>
          </p:cNvSpPr>
          <p:nvPr>
            <p:ph type="body" idx="13"/>
          </p:nvPr>
        </p:nvSpPr>
        <p:spPr>
          <a:xfrm>
            <a:off x="1138000" y="8356250"/>
            <a:ext cx="15954300" cy="805200"/>
          </a:xfrm>
          <a:prstGeom prst="rect">
            <a:avLst/>
          </a:prstGeom>
          <a:noFill/>
          <a:ln>
            <a:noFill/>
          </a:ln>
        </p:spPr>
        <p:txBody>
          <a:bodyPr spcFirstLastPara="1" wrap="square" lIns="0" tIns="0" rIns="0" bIns="0" anchor="t" anchorCtr="0">
            <a:noAutofit/>
          </a:bodyPr>
          <a:lstStyle>
            <a:lvl1pPr marL="457200" marR="0" lvl="0"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491" name="Google Shape;491;p55"/>
          <p:cNvSpPr txBox="1">
            <a:spLocks noGrp="1"/>
          </p:cNvSpPr>
          <p:nvPr>
            <p:ph type="title" idx="14"/>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pic>
        <p:nvPicPr>
          <p:cNvPr id="492" name="Google Shape;492;p55"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4 Card – Six up without subtitle 1">
  <p:cSld name="Basic_4_1_3_1_1_1_1_1_1_1_1_1_1_1_1_1_1_1_3_2_1_1_1_1_1">
    <p:bg>
      <p:bgPr>
        <a:solidFill>
          <a:srgbClr val="CFE9FE"/>
        </a:solidFill>
        <a:effectLst/>
      </p:bgPr>
    </p:bg>
    <p:spTree>
      <p:nvGrpSpPr>
        <p:cNvPr id="1" name="Shape 493"/>
        <p:cNvGrpSpPr/>
        <p:nvPr/>
      </p:nvGrpSpPr>
      <p:grpSpPr>
        <a:xfrm>
          <a:off x="0" y="0"/>
          <a:ext cx="0" cy="0"/>
          <a:chOff x="0" y="0"/>
          <a:chExt cx="0" cy="0"/>
        </a:xfrm>
      </p:grpSpPr>
      <p:sp>
        <p:nvSpPr>
          <p:cNvPr id="494" name="Google Shape;494;p56"/>
          <p:cNvSpPr txBox="1">
            <a:spLocks noGrp="1"/>
          </p:cNvSpPr>
          <p:nvPr>
            <p:ph type="subTitle" idx="1"/>
          </p:nvPr>
        </p:nvSpPr>
        <p:spPr>
          <a:xfrm>
            <a:off x="850614" y="9669563"/>
            <a:ext cx="10879800" cy="3351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accent2"/>
              </a:buClr>
              <a:buSzPts val="1500"/>
              <a:buNone/>
              <a:defRPr sz="1500"/>
            </a:lvl1pPr>
            <a:lvl2pPr lvl="1">
              <a:lnSpc>
                <a:spcPct val="90000"/>
              </a:lnSpc>
              <a:spcBef>
                <a:spcPts val="500"/>
              </a:spcBef>
              <a:spcAft>
                <a:spcPts val="0"/>
              </a:spcAft>
              <a:buSzPts val="1500"/>
              <a:buNone/>
              <a:defRPr sz="1500"/>
            </a:lvl2pPr>
            <a:lvl3pPr lvl="2">
              <a:lnSpc>
                <a:spcPct val="90000"/>
              </a:lnSpc>
              <a:spcBef>
                <a:spcPts val="500"/>
              </a:spcBef>
              <a:spcAft>
                <a:spcPts val="0"/>
              </a:spcAft>
              <a:buSzPts val="1500"/>
              <a:buNone/>
              <a:defRPr sz="1500"/>
            </a:lvl3pPr>
            <a:lvl4pPr lvl="3">
              <a:lnSpc>
                <a:spcPct val="90000"/>
              </a:lnSpc>
              <a:spcBef>
                <a:spcPts val="500"/>
              </a:spcBef>
              <a:spcAft>
                <a:spcPts val="0"/>
              </a:spcAft>
              <a:buSzPts val="1500"/>
              <a:buNone/>
              <a:defRPr sz="1500"/>
            </a:lvl4pPr>
            <a:lvl5pPr lvl="4">
              <a:lnSpc>
                <a:spcPct val="90000"/>
              </a:lnSpc>
              <a:spcBef>
                <a:spcPts val="500"/>
              </a:spcBef>
              <a:spcAft>
                <a:spcPts val="0"/>
              </a:spcAft>
              <a:buSzPts val="1500"/>
              <a:buNone/>
              <a:defRPr sz="1500" b="0"/>
            </a:lvl5pPr>
            <a:lvl6pPr lvl="5">
              <a:lnSpc>
                <a:spcPct val="90000"/>
              </a:lnSpc>
              <a:spcBef>
                <a:spcPts val="500"/>
              </a:spcBef>
              <a:spcAft>
                <a:spcPts val="0"/>
              </a:spcAft>
              <a:buSzPts val="1500"/>
              <a:buNone/>
              <a:defRPr sz="1500"/>
            </a:lvl6pPr>
            <a:lvl7pPr lvl="6">
              <a:lnSpc>
                <a:spcPct val="90000"/>
              </a:lnSpc>
              <a:spcBef>
                <a:spcPts val="500"/>
              </a:spcBef>
              <a:spcAft>
                <a:spcPts val="0"/>
              </a:spcAft>
              <a:buSzPts val="1500"/>
              <a:buNone/>
              <a:defRPr sz="1500"/>
            </a:lvl7pPr>
            <a:lvl8pPr lvl="7">
              <a:lnSpc>
                <a:spcPct val="90000"/>
              </a:lnSpc>
              <a:spcBef>
                <a:spcPts val="500"/>
              </a:spcBef>
              <a:spcAft>
                <a:spcPts val="0"/>
              </a:spcAft>
              <a:buSzPts val="1500"/>
              <a:buNone/>
              <a:defRPr sz="1500"/>
            </a:lvl8pPr>
            <a:lvl9pPr lvl="8">
              <a:lnSpc>
                <a:spcPct val="90000"/>
              </a:lnSpc>
              <a:spcBef>
                <a:spcPts val="500"/>
              </a:spcBef>
              <a:spcAft>
                <a:spcPts val="500"/>
              </a:spcAft>
              <a:buSzPts val="1500"/>
              <a:buNone/>
              <a:defRPr sz="1500"/>
            </a:lvl9pPr>
          </a:lstStyle>
          <a:p>
            <a:endParaRPr/>
          </a:p>
        </p:txBody>
      </p:sp>
      <p:sp>
        <p:nvSpPr>
          <p:cNvPr id="495" name="Google Shape;495;p56"/>
          <p:cNvSpPr/>
          <p:nvPr/>
        </p:nvSpPr>
        <p:spPr>
          <a:xfrm>
            <a:off x="12227453" y="5820236"/>
            <a:ext cx="5227200" cy="3431100"/>
          </a:xfrm>
          <a:prstGeom prst="roundRect">
            <a:avLst>
              <a:gd name="adj" fmla="val 4148"/>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496" name="Google Shape;496;p56"/>
          <p:cNvSpPr/>
          <p:nvPr/>
        </p:nvSpPr>
        <p:spPr>
          <a:xfrm>
            <a:off x="881386" y="5820236"/>
            <a:ext cx="5227200" cy="3431100"/>
          </a:xfrm>
          <a:prstGeom prst="roundRect">
            <a:avLst>
              <a:gd name="adj" fmla="val 4148"/>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497" name="Google Shape;497;p56"/>
          <p:cNvSpPr/>
          <p:nvPr/>
        </p:nvSpPr>
        <p:spPr>
          <a:xfrm>
            <a:off x="6554419" y="5820236"/>
            <a:ext cx="5227200" cy="3431100"/>
          </a:xfrm>
          <a:prstGeom prst="roundRect">
            <a:avLst>
              <a:gd name="adj" fmla="val 4148"/>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498" name="Google Shape;498;p56"/>
          <p:cNvSpPr/>
          <p:nvPr/>
        </p:nvSpPr>
        <p:spPr>
          <a:xfrm>
            <a:off x="12210405" y="2006213"/>
            <a:ext cx="5227200" cy="3431100"/>
          </a:xfrm>
          <a:prstGeom prst="roundRect">
            <a:avLst>
              <a:gd name="adj" fmla="val 4148"/>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499" name="Google Shape;499;p56"/>
          <p:cNvSpPr/>
          <p:nvPr/>
        </p:nvSpPr>
        <p:spPr>
          <a:xfrm>
            <a:off x="864338" y="2006213"/>
            <a:ext cx="5227200" cy="3431100"/>
          </a:xfrm>
          <a:prstGeom prst="roundRect">
            <a:avLst>
              <a:gd name="adj" fmla="val 4148"/>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500" name="Google Shape;500;p56"/>
          <p:cNvSpPr/>
          <p:nvPr/>
        </p:nvSpPr>
        <p:spPr>
          <a:xfrm>
            <a:off x="6537371" y="2006213"/>
            <a:ext cx="5227200" cy="3431100"/>
          </a:xfrm>
          <a:prstGeom prst="roundRect">
            <a:avLst>
              <a:gd name="adj" fmla="val 4148"/>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501" name="Google Shape;501;p56"/>
          <p:cNvSpPr txBox="1">
            <a:spLocks noGrp="1"/>
          </p:cNvSpPr>
          <p:nvPr>
            <p:ph type="title"/>
          </p:nvPr>
        </p:nvSpPr>
        <p:spPr>
          <a:xfrm>
            <a:off x="1290400" y="2267875"/>
            <a:ext cx="44367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02" name="Google Shape;502;p56"/>
          <p:cNvSpPr txBox="1">
            <a:spLocks noGrp="1"/>
          </p:cNvSpPr>
          <p:nvPr>
            <p:ph type="body" idx="2"/>
          </p:nvPr>
        </p:nvSpPr>
        <p:spPr>
          <a:xfrm>
            <a:off x="1290400" y="2983175"/>
            <a:ext cx="4436700" cy="2251200"/>
          </a:xfrm>
          <a:prstGeom prst="rect">
            <a:avLst/>
          </a:prstGeom>
          <a:noFill/>
          <a:ln>
            <a:noFill/>
          </a:ln>
        </p:spPr>
        <p:txBody>
          <a:bodyPr spcFirstLastPara="1" wrap="square" lIns="0" tIns="0" rIns="0" bIns="0" anchor="t" anchorCtr="0">
            <a:noAutofit/>
          </a:bodyPr>
          <a:lstStyle>
            <a:lvl1pPr marL="457200" marR="0" lvl="0" indent="-419100" algn="l">
              <a:lnSpc>
                <a:spcPct val="90000"/>
              </a:lnSpc>
              <a:spcBef>
                <a:spcPts val="0"/>
              </a:spcBef>
              <a:spcAft>
                <a:spcPts val="0"/>
              </a:spcAft>
              <a:buSzPts val="3000"/>
              <a:buFont typeface="Arial"/>
              <a:buChar char="●"/>
              <a:defRPr sz="30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503" name="Google Shape;503;p56"/>
          <p:cNvSpPr txBox="1">
            <a:spLocks noGrp="1"/>
          </p:cNvSpPr>
          <p:nvPr>
            <p:ph type="title" idx="3"/>
          </p:nvPr>
        </p:nvSpPr>
        <p:spPr>
          <a:xfrm>
            <a:off x="6926491" y="2267875"/>
            <a:ext cx="44367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04" name="Google Shape;504;p56"/>
          <p:cNvSpPr txBox="1">
            <a:spLocks noGrp="1"/>
          </p:cNvSpPr>
          <p:nvPr>
            <p:ph type="body" idx="4"/>
          </p:nvPr>
        </p:nvSpPr>
        <p:spPr>
          <a:xfrm>
            <a:off x="6926491" y="2983175"/>
            <a:ext cx="4436700" cy="2251200"/>
          </a:xfrm>
          <a:prstGeom prst="rect">
            <a:avLst/>
          </a:prstGeom>
          <a:noFill/>
          <a:ln>
            <a:noFill/>
          </a:ln>
        </p:spPr>
        <p:txBody>
          <a:bodyPr spcFirstLastPara="1" wrap="square" lIns="0" tIns="0" rIns="0" bIns="0" anchor="t" anchorCtr="0">
            <a:noAutofit/>
          </a:bodyPr>
          <a:lstStyle>
            <a:lvl1pPr marL="457200" marR="0" lvl="0" indent="-419100" algn="l">
              <a:lnSpc>
                <a:spcPct val="90000"/>
              </a:lnSpc>
              <a:spcBef>
                <a:spcPts val="0"/>
              </a:spcBef>
              <a:spcAft>
                <a:spcPts val="0"/>
              </a:spcAft>
              <a:buSzPts val="3000"/>
              <a:buFont typeface="Arial"/>
              <a:buChar char="●"/>
              <a:defRPr sz="30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505" name="Google Shape;505;p56"/>
          <p:cNvSpPr txBox="1">
            <a:spLocks noGrp="1"/>
          </p:cNvSpPr>
          <p:nvPr>
            <p:ph type="title" idx="5"/>
          </p:nvPr>
        </p:nvSpPr>
        <p:spPr>
          <a:xfrm>
            <a:off x="12589923" y="2267875"/>
            <a:ext cx="44367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06" name="Google Shape;506;p56"/>
          <p:cNvSpPr txBox="1">
            <a:spLocks noGrp="1"/>
          </p:cNvSpPr>
          <p:nvPr>
            <p:ph type="body" idx="6"/>
          </p:nvPr>
        </p:nvSpPr>
        <p:spPr>
          <a:xfrm>
            <a:off x="12589923" y="2983175"/>
            <a:ext cx="4436700" cy="2251200"/>
          </a:xfrm>
          <a:prstGeom prst="rect">
            <a:avLst/>
          </a:prstGeom>
          <a:noFill/>
          <a:ln>
            <a:noFill/>
          </a:ln>
        </p:spPr>
        <p:txBody>
          <a:bodyPr spcFirstLastPara="1" wrap="square" lIns="0" tIns="0" rIns="0" bIns="0" anchor="t" anchorCtr="0">
            <a:noAutofit/>
          </a:bodyPr>
          <a:lstStyle>
            <a:lvl1pPr marL="457200" marR="0" lvl="0" indent="-419100" algn="l">
              <a:lnSpc>
                <a:spcPct val="90000"/>
              </a:lnSpc>
              <a:spcBef>
                <a:spcPts val="0"/>
              </a:spcBef>
              <a:spcAft>
                <a:spcPts val="0"/>
              </a:spcAft>
              <a:buSzPts val="3000"/>
              <a:buFont typeface="Arial"/>
              <a:buChar char="●"/>
              <a:defRPr sz="30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507" name="Google Shape;507;p56"/>
          <p:cNvSpPr txBox="1">
            <a:spLocks noGrp="1"/>
          </p:cNvSpPr>
          <p:nvPr>
            <p:ph type="title" idx="7"/>
          </p:nvPr>
        </p:nvSpPr>
        <p:spPr>
          <a:xfrm>
            <a:off x="1290400" y="6082609"/>
            <a:ext cx="44367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08" name="Google Shape;508;p56"/>
          <p:cNvSpPr txBox="1">
            <a:spLocks noGrp="1"/>
          </p:cNvSpPr>
          <p:nvPr>
            <p:ph type="body" idx="8"/>
          </p:nvPr>
        </p:nvSpPr>
        <p:spPr>
          <a:xfrm>
            <a:off x="1290400" y="6797909"/>
            <a:ext cx="4436700" cy="2251200"/>
          </a:xfrm>
          <a:prstGeom prst="rect">
            <a:avLst/>
          </a:prstGeom>
          <a:noFill/>
          <a:ln>
            <a:noFill/>
          </a:ln>
        </p:spPr>
        <p:txBody>
          <a:bodyPr spcFirstLastPara="1" wrap="square" lIns="0" tIns="0" rIns="0" bIns="0" anchor="t" anchorCtr="0">
            <a:noAutofit/>
          </a:bodyPr>
          <a:lstStyle>
            <a:lvl1pPr marL="457200" marR="0" lvl="0" indent="-419100" algn="l">
              <a:lnSpc>
                <a:spcPct val="90000"/>
              </a:lnSpc>
              <a:spcBef>
                <a:spcPts val="0"/>
              </a:spcBef>
              <a:spcAft>
                <a:spcPts val="0"/>
              </a:spcAft>
              <a:buSzPts val="3000"/>
              <a:buFont typeface="Arial"/>
              <a:buChar char="●"/>
              <a:defRPr sz="30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509" name="Google Shape;509;p56"/>
          <p:cNvSpPr txBox="1">
            <a:spLocks noGrp="1"/>
          </p:cNvSpPr>
          <p:nvPr>
            <p:ph type="title" idx="9"/>
          </p:nvPr>
        </p:nvSpPr>
        <p:spPr>
          <a:xfrm>
            <a:off x="6926491" y="6082609"/>
            <a:ext cx="44367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10" name="Google Shape;510;p56"/>
          <p:cNvSpPr txBox="1">
            <a:spLocks noGrp="1"/>
          </p:cNvSpPr>
          <p:nvPr>
            <p:ph type="body" idx="13"/>
          </p:nvPr>
        </p:nvSpPr>
        <p:spPr>
          <a:xfrm>
            <a:off x="6926491" y="6797909"/>
            <a:ext cx="4436700" cy="2251200"/>
          </a:xfrm>
          <a:prstGeom prst="rect">
            <a:avLst/>
          </a:prstGeom>
          <a:noFill/>
          <a:ln>
            <a:noFill/>
          </a:ln>
        </p:spPr>
        <p:txBody>
          <a:bodyPr spcFirstLastPara="1" wrap="square" lIns="0" tIns="0" rIns="0" bIns="0" anchor="t" anchorCtr="0">
            <a:noAutofit/>
          </a:bodyPr>
          <a:lstStyle>
            <a:lvl1pPr marL="457200" marR="0" lvl="0" indent="-419100" algn="l">
              <a:lnSpc>
                <a:spcPct val="90000"/>
              </a:lnSpc>
              <a:spcBef>
                <a:spcPts val="0"/>
              </a:spcBef>
              <a:spcAft>
                <a:spcPts val="0"/>
              </a:spcAft>
              <a:buSzPts val="3000"/>
              <a:buFont typeface="Arial"/>
              <a:buChar char="●"/>
              <a:defRPr sz="30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511" name="Google Shape;511;p56"/>
          <p:cNvSpPr txBox="1">
            <a:spLocks noGrp="1"/>
          </p:cNvSpPr>
          <p:nvPr>
            <p:ph type="title" idx="14"/>
          </p:nvPr>
        </p:nvSpPr>
        <p:spPr>
          <a:xfrm>
            <a:off x="12589923" y="6082609"/>
            <a:ext cx="44367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12" name="Google Shape;512;p56"/>
          <p:cNvSpPr txBox="1">
            <a:spLocks noGrp="1"/>
          </p:cNvSpPr>
          <p:nvPr>
            <p:ph type="body" idx="15"/>
          </p:nvPr>
        </p:nvSpPr>
        <p:spPr>
          <a:xfrm>
            <a:off x="12589923" y="6797909"/>
            <a:ext cx="4436700" cy="2251200"/>
          </a:xfrm>
          <a:prstGeom prst="rect">
            <a:avLst/>
          </a:prstGeom>
          <a:noFill/>
          <a:ln>
            <a:noFill/>
          </a:ln>
        </p:spPr>
        <p:txBody>
          <a:bodyPr spcFirstLastPara="1" wrap="square" lIns="0" tIns="0" rIns="0" bIns="0" anchor="t" anchorCtr="0">
            <a:noAutofit/>
          </a:bodyPr>
          <a:lstStyle>
            <a:lvl1pPr marL="457200" marR="0" lvl="0" indent="-419100" algn="l">
              <a:lnSpc>
                <a:spcPct val="90000"/>
              </a:lnSpc>
              <a:spcBef>
                <a:spcPts val="0"/>
              </a:spcBef>
              <a:spcAft>
                <a:spcPts val="0"/>
              </a:spcAft>
              <a:buSzPts val="3000"/>
              <a:buFont typeface="Arial"/>
              <a:buChar char="●"/>
              <a:defRPr sz="30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513" name="Google Shape;513;p56"/>
          <p:cNvSpPr txBox="1">
            <a:spLocks noGrp="1"/>
          </p:cNvSpPr>
          <p:nvPr>
            <p:ph type="title" idx="16"/>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pic>
        <p:nvPicPr>
          <p:cNvPr id="514" name="Google Shape;514;p56"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4 Card – Six up without subtitle 1 1">
  <p:cSld name="Basic_4_1_3_1_1_1_1_1_1_1_1_1_1_1_1_1_1_1_3_2_1_1_1_1_1_1">
    <p:bg>
      <p:bgPr>
        <a:solidFill>
          <a:srgbClr val="CFE9FE"/>
        </a:solidFill>
        <a:effectLst/>
      </p:bgPr>
    </p:bg>
    <p:spTree>
      <p:nvGrpSpPr>
        <p:cNvPr id="1" name="Shape 515"/>
        <p:cNvGrpSpPr/>
        <p:nvPr/>
      </p:nvGrpSpPr>
      <p:grpSpPr>
        <a:xfrm>
          <a:off x="0" y="0"/>
          <a:ext cx="0" cy="0"/>
          <a:chOff x="0" y="0"/>
          <a:chExt cx="0" cy="0"/>
        </a:xfrm>
      </p:grpSpPr>
      <p:sp>
        <p:nvSpPr>
          <p:cNvPr id="516" name="Google Shape;516;p57"/>
          <p:cNvSpPr txBox="1">
            <a:spLocks noGrp="1"/>
          </p:cNvSpPr>
          <p:nvPr>
            <p:ph type="subTitle" idx="1"/>
          </p:nvPr>
        </p:nvSpPr>
        <p:spPr>
          <a:xfrm>
            <a:off x="850614" y="9669563"/>
            <a:ext cx="10879800" cy="3351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accent2"/>
              </a:buClr>
              <a:buSzPts val="1500"/>
              <a:buNone/>
              <a:defRPr sz="1500"/>
            </a:lvl1pPr>
            <a:lvl2pPr lvl="1">
              <a:lnSpc>
                <a:spcPct val="90000"/>
              </a:lnSpc>
              <a:spcBef>
                <a:spcPts val="500"/>
              </a:spcBef>
              <a:spcAft>
                <a:spcPts val="0"/>
              </a:spcAft>
              <a:buSzPts val="1500"/>
              <a:buNone/>
              <a:defRPr sz="1500"/>
            </a:lvl2pPr>
            <a:lvl3pPr lvl="2">
              <a:lnSpc>
                <a:spcPct val="90000"/>
              </a:lnSpc>
              <a:spcBef>
                <a:spcPts val="500"/>
              </a:spcBef>
              <a:spcAft>
                <a:spcPts val="0"/>
              </a:spcAft>
              <a:buSzPts val="1500"/>
              <a:buNone/>
              <a:defRPr sz="1500"/>
            </a:lvl3pPr>
            <a:lvl4pPr lvl="3">
              <a:lnSpc>
                <a:spcPct val="90000"/>
              </a:lnSpc>
              <a:spcBef>
                <a:spcPts val="500"/>
              </a:spcBef>
              <a:spcAft>
                <a:spcPts val="0"/>
              </a:spcAft>
              <a:buSzPts val="1500"/>
              <a:buNone/>
              <a:defRPr sz="1500"/>
            </a:lvl4pPr>
            <a:lvl5pPr lvl="4">
              <a:lnSpc>
                <a:spcPct val="90000"/>
              </a:lnSpc>
              <a:spcBef>
                <a:spcPts val="500"/>
              </a:spcBef>
              <a:spcAft>
                <a:spcPts val="0"/>
              </a:spcAft>
              <a:buSzPts val="1500"/>
              <a:buNone/>
              <a:defRPr sz="1500" b="0"/>
            </a:lvl5pPr>
            <a:lvl6pPr lvl="5">
              <a:lnSpc>
                <a:spcPct val="90000"/>
              </a:lnSpc>
              <a:spcBef>
                <a:spcPts val="500"/>
              </a:spcBef>
              <a:spcAft>
                <a:spcPts val="0"/>
              </a:spcAft>
              <a:buSzPts val="1500"/>
              <a:buNone/>
              <a:defRPr sz="1500"/>
            </a:lvl6pPr>
            <a:lvl7pPr lvl="6">
              <a:lnSpc>
                <a:spcPct val="90000"/>
              </a:lnSpc>
              <a:spcBef>
                <a:spcPts val="500"/>
              </a:spcBef>
              <a:spcAft>
                <a:spcPts val="0"/>
              </a:spcAft>
              <a:buSzPts val="1500"/>
              <a:buNone/>
              <a:defRPr sz="1500"/>
            </a:lvl7pPr>
            <a:lvl8pPr lvl="7">
              <a:lnSpc>
                <a:spcPct val="90000"/>
              </a:lnSpc>
              <a:spcBef>
                <a:spcPts val="500"/>
              </a:spcBef>
              <a:spcAft>
                <a:spcPts val="0"/>
              </a:spcAft>
              <a:buSzPts val="1500"/>
              <a:buNone/>
              <a:defRPr sz="1500"/>
            </a:lvl8pPr>
            <a:lvl9pPr lvl="8">
              <a:lnSpc>
                <a:spcPct val="90000"/>
              </a:lnSpc>
              <a:spcBef>
                <a:spcPts val="500"/>
              </a:spcBef>
              <a:spcAft>
                <a:spcPts val="500"/>
              </a:spcAft>
              <a:buSzPts val="1500"/>
              <a:buNone/>
              <a:defRPr sz="1500"/>
            </a:lvl9pPr>
          </a:lstStyle>
          <a:p>
            <a:endParaRPr/>
          </a:p>
        </p:txBody>
      </p:sp>
      <p:sp>
        <p:nvSpPr>
          <p:cNvPr id="517" name="Google Shape;517;p57"/>
          <p:cNvSpPr/>
          <p:nvPr/>
        </p:nvSpPr>
        <p:spPr>
          <a:xfrm>
            <a:off x="12227453" y="5820236"/>
            <a:ext cx="5227200" cy="3431100"/>
          </a:xfrm>
          <a:prstGeom prst="roundRect">
            <a:avLst>
              <a:gd name="adj" fmla="val 4148"/>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518" name="Google Shape;518;p57"/>
          <p:cNvSpPr/>
          <p:nvPr/>
        </p:nvSpPr>
        <p:spPr>
          <a:xfrm>
            <a:off x="881386" y="5820236"/>
            <a:ext cx="5227200" cy="3431100"/>
          </a:xfrm>
          <a:prstGeom prst="roundRect">
            <a:avLst>
              <a:gd name="adj" fmla="val 4148"/>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519" name="Google Shape;519;p57"/>
          <p:cNvSpPr/>
          <p:nvPr/>
        </p:nvSpPr>
        <p:spPr>
          <a:xfrm>
            <a:off x="6554419" y="5820236"/>
            <a:ext cx="5227200" cy="3431100"/>
          </a:xfrm>
          <a:prstGeom prst="roundRect">
            <a:avLst>
              <a:gd name="adj" fmla="val 4148"/>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520" name="Google Shape;520;p57"/>
          <p:cNvSpPr/>
          <p:nvPr/>
        </p:nvSpPr>
        <p:spPr>
          <a:xfrm>
            <a:off x="12210405" y="2006213"/>
            <a:ext cx="5227200" cy="3431100"/>
          </a:xfrm>
          <a:prstGeom prst="roundRect">
            <a:avLst>
              <a:gd name="adj" fmla="val 4148"/>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521" name="Google Shape;521;p57"/>
          <p:cNvSpPr/>
          <p:nvPr/>
        </p:nvSpPr>
        <p:spPr>
          <a:xfrm>
            <a:off x="864338" y="2006213"/>
            <a:ext cx="5227200" cy="3431100"/>
          </a:xfrm>
          <a:prstGeom prst="roundRect">
            <a:avLst>
              <a:gd name="adj" fmla="val 4148"/>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522" name="Google Shape;522;p57"/>
          <p:cNvSpPr/>
          <p:nvPr/>
        </p:nvSpPr>
        <p:spPr>
          <a:xfrm>
            <a:off x="6537371" y="2006213"/>
            <a:ext cx="5227200" cy="3431100"/>
          </a:xfrm>
          <a:prstGeom prst="roundRect">
            <a:avLst>
              <a:gd name="adj" fmla="val 4148"/>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endParaRPr sz="2100"/>
          </a:p>
        </p:txBody>
      </p:sp>
      <p:sp>
        <p:nvSpPr>
          <p:cNvPr id="523" name="Google Shape;523;p57"/>
          <p:cNvSpPr txBox="1">
            <a:spLocks noGrp="1"/>
          </p:cNvSpPr>
          <p:nvPr>
            <p:ph type="title"/>
          </p:nvPr>
        </p:nvSpPr>
        <p:spPr>
          <a:xfrm>
            <a:off x="1290400" y="2267875"/>
            <a:ext cx="44367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24" name="Google Shape;524;p57"/>
          <p:cNvSpPr txBox="1">
            <a:spLocks noGrp="1"/>
          </p:cNvSpPr>
          <p:nvPr>
            <p:ph type="body" idx="2"/>
          </p:nvPr>
        </p:nvSpPr>
        <p:spPr>
          <a:xfrm>
            <a:off x="1290400" y="2983175"/>
            <a:ext cx="4436700" cy="2251200"/>
          </a:xfrm>
          <a:prstGeom prst="rect">
            <a:avLst/>
          </a:prstGeom>
          <a:noFill/>
          <a:ln>
            <a:noFill/>
          </a:ln>
        </p:spPr>
        <p:txBody>
          <a:bodyPr spcFirstLastPara="1" wrap="square" lIns="0" tIns="0" rIns="0" bIns="0" anchor="t" anchorCtr="0">
            <a:noAutofit/>
          </a:bodyPr>
          <a:lstStyle>
            <a:lvl1pPr marL="457200" marR="0" lvl="0" indent="-419100" algn="l">
              <a:lnSpc>
                <a:spcPct val="90000"/>
              </a:lnSpc>
              <a:spcBef>
                <a:spcPts val="0"/>
              </a:spcBef>
              <a:spcAft>
                <a:spcPts val="0"/>
              </a:spcAft>
              <a:buSzPts val="3000"/>
              <a:buFont typeface="Arial"/>
              <a:buChar char="●"/>
              <a:defRPr sz="30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525" name="Google Shape;525;p57"/>
          <p:cNvSpPr txBox="1">
            <a:spLocks noGrp="1"/>
          </p:cNvSpPr>
          <p:nvPr>
            <p:ph type="title" idx="3"/>
          </p:nvPr>
        </p:nvSpPr>
        <p:spPr>
          <a:xfrm>
            <a:off x="6926491" y="2267875"/>
            <a:ext cx="44367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26" name="Google Shape;526;p57"/>
          <p:cNvSpPr txBox="1">
            <a:spLocks noGrp="1"/>
          </p:cNvSpPr>
          <p:nvPr>
            <p:ph type="body" idx="4"/>
          </p:nvPr>
        </p:nvSpPr>
        <p:spPr>
          <a:xfrm>
            <a:off x="6926491" y="2983175"/>
            <a:ext cx="4436700" cy="2251200"/>
          </a:xfrm>
          <a:prstGeom prst="rect">
            <a:avLst/>
          </a:prstGeom>
          <a:noFill/>
          <a:ln>
            <a:noFill/>
          </a:ln>
        </p:spPr>
        <p:txBody>
          <a:bodyPr spcFirstLastPara="1" wrap="square" lIns="0" tIns="0" rIns="0" bIns="0" anchor="t" anchorCtr="0">
            <a:noAutofit/>
          </a:bodyPr>
          <a:lstStyle>
            <a:lvl1pPr marL="457200" marR="0" lvl="0" indent="-419100" algn="l">
              <a:lnSpc>
                <a:spcPct val="90000"/>
              </a:lnSpc>
              <a:spcBef>
                <a:spcPts val="0"/>
              </a:spcBef>
              <a:spcAft>
                <a:spcPts val="0"/>
              </a:spcAft>
              <a:buSzPts val="3000"/>
              <a:buFont typeface="Arial"/>
              <a:buChar char="●"/>
              <a:defRPr sz="30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527" name="Google Shape;527;p57"/>
          <p:cNvSpPr txBox="1">
            <a:spLocks noGrp="1"/>
          </p:cNvSpPr>
          <p:nvPr>
            <p:ph type="title" idx="5"/>
          </p:nvPr>
        </p:nvSpPr>
        <p:spPr>
          <a:xfrm>
            <a:off x="12589923" y="2267875"/>
            <a:ext cx="44367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28" name="Google Shape;528;p57"/>
          <p:cNvSpPr txBox="1">
            <a:spLocks noGrp="1"/>
          </p:cNvSpPr>
          <p:nvPr>
            <p:ph type="body" idx="6"/>
          </p:nvPr>
        </p:nvSpPr>
        <p:spPr>
          <a:xfrm>
            <a:off x="12589923" y="2983175"/>
            <a:ext cx="4436700" cy="2251200"/>
          </a:xfrm>
          <a:prstGeom prst="rect">
            <a:avLst/>
          </a:prstGeom>
          <a:noFill/>
          <a:ln>
            <a:noFill/>
          </a:ln>
        </p:spPr>
        <p:txBody>
          <a:bodyPr spcFirstLastPara="1" wrap="square" lIns="0" tIns="0" rIns="0" bIns="0" anchor="t" anchorCtr="0">
            <a:noAutofit/>
          </a:bodyPr>
          <a:lstStyle>
            <a:lvl1pPr marL="457200" marR="0" lvl="0" indent="-419100" algn="l">
              <a:lnSpc>
                <a:spcPct val="90000"/>
              </a:lnSpc>
              <a:spcBef>
                <a:spcPts val="0"/>
              </a:spcBef>
              <a:spcAft>
                <a:spcPts val="0"/>
              </a:spcAft>
              <a:buSzPts val="3000"/>
              <a:buFont typeface="Arial"/>
              <a:buChar char="●"/>
              <a:defRPr sz="30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529" name="Google Shape;529;p57"/>
          <p:cNvSpPr txBox="1">
            <a:spLocks noGrp="1"/>
          </p:cNvSpPr>
          <p:nvPr>
            <p:ph type="title" idx="7"/>
          </p:nvPr>
        </p:nvSpPr>
        <p:spPr>
          <a:xfrm>
            <a:off x="1290400" y="6082609"/>
            <a:ext cx="44367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30" name="Google Shape;530;p57"/>
          <p:cNvSpPr txBox="1">
            <a:spLocks noGrp="1"/>
          </p:cNvSpPr>
          <p:nvPr>
            <p:ph type="body" idx="8"/>
          </p:nvPr>
        </p:nvSpPr>
        <p:spPr>
          <a:xfrm>
            <a:off x="1290400" y="6797909"/>
            <a:ext cx="4436700" cy="2251200"/>
          </a:xfrm>
          <a:prstGeom prst="rect">
            <a:avLst/>
          </a:prstGeom>
          <a:noFill/>
          <a:ln>
            <a:noFill/>
          </a:ln>
        </p:spPr>
        <p:txBody>
          <a:bodyPr spcFirstLastPara="1" wrap="square" lIns="0" tIns="0" rIns="0" bIns="0" anchor="t" anchorCtr="0">
            <a:noAutofit/>
          </a:bodyPr>
          <a:lstStyle>
            <a:lvl1pPr marL="457200" marR="0" lvl="0" indent="-419100" algn="l">
              <a:lnSpc>
                <a:spcPct val="90000"/>
              </a:lnSpc>
              <a:spcBef>
                <a:spcPts val="0"/>
              </a:spcBef>
              <a:spcAft>
                <a:spcPts val="0"/>
              </a:spcAft>
              <a:buSzPts val="3000"/>
              <a:buFont typeface="Arial"/>
              <a:buChar char="●"/>
              <a:defRPr sz="30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531" name="Google Shape;531;p57"/>
          <p:cNvSpPr txBox="1">
            <a:spLocks noGrp="1"/>
          </p:cNvSpPr>
          <p:nvPr>
            <p:ph type="title" idx="9"/>
          </p:nvPr>
        </p:nvSpPr>
        <p:spPr>
          <a:xfrm>
            <a:off x="6926491" y="6082609"/>
            <a:ext cx="44367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32" name="Google Shape;532;p57"/>
          <p:cNvSpPr txBox="1">
            <a:spLocks noGrp="1"/>
          </p:cNvSpPr>
          <p:nvPr>
            <p:ph type="body" idx="13"/>
          </p:nvPr>
        </p:nvSpPr>
        <p:spPr>
          <a:xfrm>
            <a:off x="6926491" y="6797909"/>
            <a:ext cx="4436700" cy="2251200"/>
          </a:xfrm>
          <a:prstGeom prst="rect">
            <a:avLst/>
          </a:prstGeom>
          <a:noFill/>
          <a:ln>
            <a:noFill/>
          </a:ln>
        </p:spPr>
        <p:txBody>
          <a:bodyPr spcFirstLastPara="1" wrap="square" lIns="0" tIns="0" rIns="0" bIns="0" anchor="t" anchorCtr="0">
            <a:noAutofit/>
          </a:bodyPr>
          <a:lstStyle>
            <a:lvl1pPr marL="457200" marR="0" lvl="0" indent="-419100" algn="l">
              <a:lnSpc>
                <a:spcPct val="90000"/>
              </a:lnSpc>
              <a:spcBef>
                <a:spcPts val="0"/>
              </a:spcBef>
              <a:spcAft>
                <a:spcPts val="0"/>
              </a:spcAft>
              <a:buSzPts val="3000"/>
              <a:buFont typeface="Arial"/>
              <a:buChar char="●"/>
              <a:defRPr sz="30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533" name="Google Shape;533;p57"/>
          <p:cNvSpPr txBox="1">
            <a:spLocks noGrp="1"/>
          </p:cNvSpPr>
          <p:nvPr>
            <p:ph type="title" idx="14"/>
          </p:nvPr>
        </p:nvSpPr>
        <p:spPr>
          <a:xfrm>
            <a:off x="12589923" y="6082609"/>
            <a:ext cx="44367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34" name="Google Shape;534;p57"/>
          <p:cNvSpPr txBox="1">
            <a:spLocks noGrp="1"/>
          </p:cNvSpPr>
          <p:nvPr>
            <p:ph type="body" idx="15"/>
          </p:nvPr>
        </p:nvSpPr>
        <p:spPr>
          <a:xfrm>
            <a:off x="12589923" y="6797909"/>
            <a:ext cx="4436700" cy="2251200"/>
          </a:xfrm>
          <a:prstGeom prst="rect">
            <a:avLst/>
          </a:prstGeom>
          <a:noFill/>
          <a:ln>
            <a:noFill/>
          </a:ln>
        </p:spPr>
        <p:txBody>
          <a:bodyPr spcFirstLastPara="1" wrap="square" lIns="0" tIns="0" rIns="0" bIns="0" anchor="t" anchorCtr="0">
            <a:noAutofit/>
          </a:bodyPr>
          <a:lstStyle>
            <a:lvl1pPr marL="457200" marR="0" lvl="0" indent="-419100" algn="l">
              <a:lnSpc>
                <a:spcPct val="90000"/>
              </a:lnSpc>
              <a:spcBef>
                <a:spcPts val="0"/>
              </a:spcBef>
              <a:spcAft>
                <a:spcPts val="0"/>
              </a:spcAft>
              <a:buSzPts val="3000"/>
              <a:buFont typeface="Arial"/>
              <a:buChar char="●"/>
              <a:defRPr sz="3000" b="0" i="0" u="none" strike="noStrike" cap="none">
                <a:latin typeface="Salesforce Sans"/>
                <a:ea typeface="Salesforce Sans"/>
                <a:cs typeface="Salesforce Sans"/>
                <a:sym typeface="Salesforce Sans"/>
              </a:defRPr>
            </a:lvl1pPr>
            <a:lvl2pPr marL="914400" marR="0" lvl="1"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2pPr>
            <a:lvl3pPr marL="1371600" marR="0" lvl="2"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3pPr>
            <a:lvl4pPr marL="1828800" marR="0" lvl="3"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4pPr>
            <a:lvl5pPr marL="2286000" marR="0" lvl="4" indent="-355600" algn="l">
              <a:lnSpc>
                <a:spcPct val="90000"/>
              </a:lnSpc>
              <a:spcBef>
                <a:spcPts val="0"/>
              </a:spcBef>
              <a:spcAft>
                <a:spcPts val="0"/>
              </a:spcAft>
              <a:buSzPts val="2000"/>
              <a:buChar char="○"/>
              <a:defRPr sz="3000" i="0" u="none" strike="noStrike" cap="none">
                <a:latin typeface="Salesforce Sans"/>
                <a:ea typeface="Salesforce Sans"/>
                <a:cs typeface="Salesforce Sans"/>
                <a:sym typeface="Salesforce Sans"/>
              </a:defRPr>
            </a:lvl5pPr>
            <a:lvl6pPr marL="2743200" marR="0" lvl="5"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6pPr>
            <a:lvl7pPr marL="3200400" marR="0" lvl="6"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7pPr>
            <a:lvl8pPr marL="3657600" marR="0" lvl="7"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8pPr>
            <a:lvl9pPr marL="4114800" marR="0" lvl="8" indent="-419100" algn="l">
              <a:lnSpc>
                <a:spcPct val="90000"/>
              </a:lnSpc>
              <a:spcBef>
                <a:spcPts val="0"/>
              </a:spcBef>
              <a:spcAft>
                <a:spcPts val="0"/>
              </a:spcAft>
              <a:buSzPts val="3000"/>
              <a:buChar char="■"/>
              <a:defRPr sz="3000" i="0" u="none" strike="noStrike" cap="none">
                <a:latin typeface="Salesforce Sans"/>
                <a:ea typeface="Salesforce Sans"/>
                <a:cs typeface="Salesforce Sans"/>
                <a:sym typeface="Salesforce Sans"/>
              </a:defRPr>
            </a:lvl9pPr>
          </a:lstStyle>
          <a:p>
            <a:endParaRPr/>
          </a:p>
        </p:txBody>
      </p:sp>
      <p:sp>
        <p:nvSpPr>
          <p:cNvPr id="535" name="Google Shape;535;p57"/>
          <p:cNvSpPr txBox="1">
            <a:spLocks noGrp="1"/>
          </p:cNvSpPr>
          <p:nvPr>
            <p:ph type="title" idx="16"/>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pic>
        <p:nvPicPr>
          <p:cNvPr id="536" name="Google Shape;536;p57"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4 Small Cards 1">
  <p:cSld name="TITLE_1_1_1_1_1_1_2_2_1">
    <p:bg>
      <p:bgPr>
        <a:solidFill>
          <a:srgbClr val="CFE9FE"/>
        </a:solidFill>
        <a:effectLst/>
      </p:bgPr>
    </p:bg>
    <p:spTree>
      <p:nvGrpSpPr>
        <p:cNvPr id="1" name="Shape 537"/>
        <p:cNvGrpSpPr/>
        <p:nvPr/>
      </p:nvGrpSpPr>
      <p:grpSpPr>
        <a:xfrm>
          <a:off x="0" y="0"/>
          <a:ext cx="0" cy="0"/>
          <a:chOff x="0" y="0"/>
          <a:chExt cx="0" cy="0"/>
        </a:xfrm>
      </p:grpSpPr>
      <p:sp>
        <p:nvSpPr>
          <p:cNvPr id="538" name="Google Shape;538;p58"/>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lnSpc>
                <a:spcPct val="90000"/>
              </a:lnSpc>
              <a:spcBef>
                <a:spcPts val="0"/>
              </a:spcBef>
              <a:spcAft>
                <a:spcPts val="0"/>
              </a:spcAft>
              <a:buSzPts val="5600"/>
              <a:buNone/>
              <a:defRPr/>
            </a:lvl2pPr>
            <a:lvl3pPr lvl="2">
              <a:lnSpc>
                <a:spcPct val="90000"/>
              </a:lnSpc>
              <a:spcBef>
                <a:spcPts val="0"/>
              </a:spcBef>
              <a:spcAft>
                <a:spcPts val="0"/>
              </a:spcAft>
              <a:buSzPts val="5600"/>
              <a:buNone/>
              <a:defRPr/>
            </a:lvl3pPr>
            <a:lvl4pPr lvl="3">
              <a:lnSpc>
                <a:spcPct val="90000"/>
              </a:lnSpc>
              <a:spcBef>
                <a:spcPts val="0"/>
              </a:spcBef>
              <a:spcAft>
                <a:spcPts val="0"/>
              </a:spcAft>
              <a:buSzPts val="5600"/>
              <a:buNone/>
              <a:defRPr/>
            </a:lvl4pPr>
            <a:lvl5pPr lvl="4">
              <a:lnSpc>
                <a:spcPct val="90000"/>
              </a:lnSpc>
              <a:spcBef>
                <a:spcPts val="0"/>
              </a:spcBef>
              <a:spcAft>
                <a:spcPts val="0"/>
              </a:spcAft>
              <a:buSzPts val="5600"/>
              <a:buNone/>
              <a:defRPr/>
            </a:lvl5pPr>
            <a:lvl6pPr lvl="5">
              <a:lnSpc>
                <a:spcPct val="90000"/>
              </a:lnSpc>
              <a:spcBef>
                <a:spcPts val="0"/>
              </a:spcBef>
              <a:spcAft>
                <a:spcPts val="0"/>
              </a:spcAft>
              <a:buSzPts val="5600"/>
              <a:buNone/>
              <a:defRPr/>
            </a:lvl6pPr>
            <a:lvl7pPr lvl="6">
              <a:lnSpc>
                <a:spcPct val="90000"/>
              </a:lnSpc>
              <a:spcBef>
                <a:spcPts val="0"/>
              </a:spcBef>
              <a:spcAft>
                <a:spcPts val="0"/>
              </a:spcAft>
              <a:buSzPts val="5600"/>
              <a:buNone/>
              <a:defRPr/>
            </a:lvl7pPr>
            <a:lvl8pPr lvl="7">
              <a:lnSpc>
                <a:spcPct val="90000"/>
              </a:lnSpc>
              <a:spcBef>
                <a:spcPts val="0"/>
              </a:spcBef>
              <a:spcAft>
                <a:spcPts val="0"/>
              </a:spcAft>
              <a:buSzPts val="5600"/>
              <a:buNone/>
              <a:defRPr/>
            </a:lvl8pPr>
            <a:lvl9pPr lvl="8">
              <a:lnSpc>
                <a:spcPct val="90000"/>
              </a:lnSpc>
              <a:spcBef>
                <a:spcPts val="0"/>
              </a:spcBef>
              <a:spcAft>
                <a:spcPts val="0"/>
              </a:spcAft>
              <a:buSzPts val="5600"/>
              <a:buNone/>
              <a:defRPr/>
            </a:lvl9pPr>
          </a:lstStyle>
          <a:p>
            <a:endParaRPr/>
          </a:p>
        </p:txBody>
      </p:sp>
      <p:sp>
        <p:nvSpPr>
          <p:cNvPr id="539" name="Google Shape;539;p58"/>
          <p:cNvSpPr/>
          <p:nvPr/>
        </p:nvSpPr>
        <p:spPr>
          <a:xfrm>
            <a:off x="9354675" y="2438224"/>
            <a:ext cx="8081100" cy="2139900"/>
          </a:xfrm>
          <a:prstGeom prst="roundRect">
            <a:avLst>
              <a:gd name="adj" fmla="val 10193"/>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r>
              <a:rPr lang="en" sz="2000"/>
              <a:t> </a:t>
            </a:r>
            <a:endParaRPr sz="2000"/>
          </a:p>
        </p:txBody>
      </p:sp>
      <p:sp>
        <p:nvSpPr>
          <p:cNvPr id="540" name="Google Shape;540;p58"/>
          <p:cNvSpPr/>
          <p:nvPr/>
        </p:nvSpPr>
        <p:spPr>
          <a:xfrm>
            <a:off x="9354675" y="7286459"/>
            <a:ext cx="8081100" cy="2139900"/>
          </a:xfrm>
          <a:prstGeom prst="roundRect">
            <a:avLst>
              <a:gd name="adj" fmla="val 10193"/>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r>
              <a:rPr lang="en" sz="2000"/>
              <a:t> </a:t>
            </a:r>
            <a:endParaRPr sz="2000"/>
          </a:p>
        </p:txBody>
      </p:sp>
      <p:sp>
        <p:nvSpPr>
          <p:cNvPr id="541" name="Google Shape;541;p58"/>
          <p:cNvSpPr/>
          <p:nvPr/>
        </p:nvSpPr>
        <p:spPr>
          <a:xfrm>
            <a:off x="9354675" y="4862342"/>
            <a:ext cx="8081100" cy="2139900"/>
          </a:xfrm>
          <a:prstGeom prst="roundRect">
            <a:avLst>
              <a:gd name="adj" fmla="val 10193"/>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r>
              <a:rPr lang="en" sz="2000"/>
              <a:t> </a:t>
            </a:r>
            <a:endParaRPr sz="2000"/>
          </a:p>
        </p:txBody>
      </p:sp>
      <p:sp>
        <p:nvSpPr>
          <p:cNvPr id="542" name="Google Shape;542;p58"/>
          <p:cNvSpPr/>
          <p:nvPr/>
        </p:nvSpPr>
        <p:spPr>
          <a:xfrm>
            <a:off x="857250" y="2438224"/>
            <a:ext cx="8081100" cy="2139900"/>
          </a:xfrm>
          <a:prstGeom prst="roundRect">
            <a:avLst>
              <a:gd name="adj" fmla="val 10193"/>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r>
              <a:rPr lang="en" sz="2000"/>
              <a:t> </a:t>
            </a:r>
            <a:endParaRPr sz="2000"/>
          </a:p>
        </p:txBody>
      </p:sp>
      <p:sp>
        <p:nvSpPr>
          <p:cNvPr id="543" name="Google Shape;543;p58"/>
          <p:cNvSpPr/>
          <p:nvPr/>
        </p:nvSpPr>
        <p:spPr>
          <a:xfrm>
            <a:off x="857250" y="7286459"/>
            <a:ext cx="8081100" cy="2139900"/>
          </a:xfrm>
          <a:prstGeom prst="roundRect">
            <a:avLst>
              <a:gd name="adj" fmla="val 10193"/>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r>
              <a:rPr lang="en" sz="2000"/>
              <a:t> </a:t>
            </a:r>
            <a:endParaRPr sz="2000"/>
          </a:p>
        </p:txBody>
      </p:sp>
      <p:sp>
        <p:nvSpPr>
          <p:cNvPr id="544" name="Google Shape;544;p58"/>
          <p:cNvSpPr/>
          <p:nvPr/>
        </p:nvSpPr>
        <p:spPr>
          <a:xfrm>
            <a:off x="857250" y="4862342"/>
            <a:ext cx="8081100" cy="2139900"/>
          </a:xfrm>
          <a:prstGeom prst="roundRect">
            <a:avLst>
              <a:gd name="adj" fmla="val 10193"/>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r>
              <a:rPr lang="en" sz="2000"/>
              <a:t> </a:t>
            </a:r>
            <a:endParaRPr sz="2000"/>
          </a:p>
        </p:txBody>
      </p:sp>
      <p:sp>
        <p:nvSpPr>
          <p:cNvPr id="545" name="Google Shape;545;p58"/>
          <p:cNvSpPr txBox="1">
            <a:spLocks noGrp="1"/>
          </p:cNvSpPr>
          <p:nvPr>
            <p:ph type="body" idx="1"/>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546" name="Google Shape;546;p58"/>
          <p:cNvSpPr txBox="1">
            <a:spLocks noGrp="1"/>
          </p:cNvSpPr>
          <p:nvPr>
            <p:ph type="subTitle" idx="2"/>
          </p:nvPr>
        </p:nvSpPr>
        <p:spPr>
          <a:xfrm>
            <a:off x="857250" y="1704975"/>
            <a:ext cx="151449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lnSpc>
                <a:spcPct val="90000"/>
              </a:lnSpc>
              <a:spcBef>
                <a:spcPts val="0"/>
              </a:spcBef>
              <a:spcAft>
                <a:spcPts val="0"/>
              </a:spcAft>
              <a:buSzPts val="2600"/>
              <a:buNone/>
              <a:defRPr/>
            </a:lvl2pPr>
            <a:lvl3pPr lvl="2">
              <a:lnSpc>
                <a:spcPct val="90000"/>
              </a:lnSpc>
              <a:spcBef>
                <a:spcPts val="1800"/>
              </a:spcBef>
              <a:spcAft>
                <a:spcPts val="0"/>
              </a:spcAft>
              <a:buSzPts val="2400"/>
              <a:buNone/>
              <a:defRPr/>
            </a:lvl3pPr>
            <a:lvl4pPr lvl="3">
              <a:lnSpc>
                <a:spcPct val="90000"/>
              </a:lnSpc>
              <a:spcBef>
                <a:spcPts val="1800"/>
              </a:spcBef>
              <a:spcAft>
                <a:spcPts val="0"/>
              </a:spcAft>
              <a:buSzPts val="2200"/>
              <a:buNone/>
              <a:defRPr/>
            </a:lvl4pPr>
            <a:lvl5pPr lvl="4">
              <a:lnSpc>
                <a:spcPct val="90000"/>
              </a:lnSpc>
              <a:spcBef>
                <a:spcPts val="1800"/>
              </a:spcBef>
              <a:spcAft>
                <a:spcPts val="0"/>
              </a:spcAft>
              <a:buSzPts val="2000"/>
              <a:buNone/>
              <a:defRPr/>
            </a:lvl5pPr>
            <a:lvl6pPr lvl="5">
              <a:lnSpc>
                <a:spcPct val="90000"/>
              </a:lnSpc>
              <a:spcBef>
                <a:spcPts val="1800"/>
              </a:spcBef>
              <a:spcAft>
                <a:spcPts val="0"/>
              </a:spcAft>
              <a:buSzPts val="1800"/>
              <a:buNone/>
              <a:defRPr/>
            </a:lvl6pPr>
            <a:lvl7pPr lvl="6">
              <a:lnSpc>
                <a:spcPct val="90000"/>
              </a:lnSpc>
              <a:spcBef>
                <a:spcPts val="1800"/>
              </a:spcBef>
              <a:spcAft>
                <a:spcPts val="0"/>
              </a:spcAft>
              <a:buSzPts val="1800"/>
              <a:buNone/>
              <a:defRPr/>
            </a:lvl7pPr>
            <a:lvl8pPr lvl="7">
              <a:lnSpc>
                <a:spcPct val="90000"/>
              </a:lnSpc>
              <a:spcBef>
                <a:spcPts val="1800"/>
              </a:spcBef>
              <a:spcAft>
                <a:spcPts val="0"/>
              </a:spcAft>
              <a:buSzPts val="1800"/>
              <a:buNone/>
              <a:defRPr/>
            </a:lvl8pPr>
            <a:lvl9pPr lvl="8">
              <a:lnSpc>
                <a:spcPct val="90000"/>
              </a:lnSpc>
              <a:spcBef>
                <a:spcPts val="1800"/>
              </a:spcBef>
              <a:spcAft>
                <a:spcPts val="1800"/>
              </a:spcAft>
              <a:buSzPts val="1800"/>
              <a:buNone/>
              <a:defRPr/>
            </a:lvl9pPr>
          </a:lstStyle>
          <a:p>
            <a:endParaRPr/>
          </a:p>
        </p:txBody>
      </p:sp>
      <p:sp>
        <p:nvSpPr>
          <p:cNvPr id="547" name="Google Shape;547;p58"/>
          <p:cNvSpPr txBox="1">
            <a:spLocks noGrp="1"/>
          </p:cNvSpPr>
          <p:nvPr>
            <p:ph type="body" idx="3"/>
          </p:nvPr>
        </p:nvSpPr>
        <p:spPr>
          <a:xfrm>
            <a:off x="1110000" y="2672525"/>
            <a:ext cx="7505100" cy="16467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548" name="Google Shape;548;p58"/>
          <p:cNvSpPr txBox="1">
            <a:spLocks noGrp="1"/>
          </p:cNvSpPr>
          <p:nvPr>
            <p:ph type="body" idx="4"/>
          </p:nvPr>
        </p:nvSpPr>
        <p:spPr>
          <a:xfrm>
            <a:off x="9642675" y="2672525"/>
            <a:ext cx="7505100" cy="16467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549" name="Google Shape;549;p58"/>
          <p:cNvSpPr txBox="1">
            <a:spLocks noGrp="1"/>
          </p:cNvSpPr>
          <p:nvPr>
            <p:ph type="body" idx="5"/>
          </p:nvPr>
        </p:nvSpPr>
        <p:spPr>
          <a:xfrm>
            <a:off x="1110000" y="5108938"/>
            <a:ext cx="7505100" cy="16467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550" name="Google Shape;550;p58"/>
          <p:cNvSpPr txBox="1">
            <a:spLocks noGrp="1"/>
          </p:cNvSpPr>
          <p:nvPr>
            <p:ph type="body" idx="6"/>
          </p:nvPr>
        </p:nvSpPr>
        <p:spPr>
          <a:xfrm>
            <a:off x="9642675" y="5108938"/>
            <a:ext cx="7505100" cy="16467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551" name="Google Shape;551;p58"/>
          <p:cNvSpPr txBox="1">
            <a:spLocks noGrp="1"/>
          </p:cNvSpPr>
          <p:nvPr>
            <p:ph type="body" idx="7"/>
          </p:nvPr>
        </p:nvSpPr>
        <p:spPr>
          <a:xfrm>
            <a:off x="1110000" y="7545363"/>
            <a:ext cx="7505100" cy="16467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552" name="Google Shape;552;p58"/>
          <p:cNvSpPr txBox="1">
            <a:spLocks noGrp="1"/>
          </p:cNvSpPr>
          <p:nvPr>
            <p:ph type="body" idx="8"/>
          </p:nvPr>
        </p:nvSpPr>
        <p:spPr>
          <a:xfrm>
            <a:off x="9642675" y="7545363"/>
            <a:ext cx="7505100" cy="16467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pic>
        <p:nvPicPr>
          <p:cNvPr id="553" name="Google Shape;553;p58"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4 Small Cards 1 1">
  <p:cSld name="TITLE_1_1_1_1_1_1_2_2_1_1">
    <p:bg>
      <p:bgPr>
        <a:solidFill>
          <a:srgbClr val="CFE9FE"/>
        </a:solidFill>
        <a:effectLst/>
      </p:bgPr>
    </p:bg>
    <p:spTree>
      <p:nvGrpSpPr>
        <p:cNvPr id="1" name="Shape 554"/>
        <p:cNvGrpSpPr/>
        <p:nvPr/>
      </p:nvGrpSpPr>
      <p:grpSpPr>
        <a:xfrm>
          <a:off x="0" y="0"/>
          <a:ext cx="0" cy="0"/>
          <a:chOff x="0" y="0"/>
          <a:chExt cx="0" cy="0"/>
        </a:xfrm>
      </p:grpSpPr>
      <p:sp>
        <p:nvSpPr>
          <p:cNvPr id="555" name="Google Shape;555;p59"/>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lnSpc>
                <a:spcPct val="90000"/>
              </a:lnSpc>
              <a:spcBef>
                <a:spcPts val="0"/>
              </a:spcBef>
              <a:spcAft>
                <a:spcPts val="0"/>
              </a:spcAft>
              <a:buSzPts val="5600"/>
              <a:buNone/>
              <a:defRPr/>
            </a:lvl2pPr>
            <a:lvl3pPr lvl="2">
              <a:lnSpc>
                <a:spcPct val="90000"/>
              </a:lnSpc>
              <a:spcBef>
                <a:spcPts val="0"/>
              </a:spcBef>
              <a:spcAft>
                <a:spcPts val="0"/>
              </a:spcAft>
              <a:buSzPts val="5600"/>
              <a:buNone/>
              <a:defRPr/>
            </a:lvl3pPr>
            <a:lvl4pPr lvl="3">
              <a:lnSpc>
                <a:spcPct val="90000"/>
              </a:lnSpc>
              <a:spcBef>
                <a:spcPts val="0"/>
              </a:spcBef>
              <a:spcAft>
                <a:spcPts val="0"/>
              </a:spcAft>
              <a:buSzPts val="5600"/>
              <a:buNone/>
              <a:defRPr/>
            </a:lvl4pPr>
            <a:lvl5pPr lvl="4">
              <a:lnSpc>
                <a:spcPct val="90000"/>
              </a:lnSpc>
              <a:spcBef>
                <a:spcPts val="0"/>
              </a:spcBef>
              <a:spcAft>
                <a:spcPts val="0"/>
              </a:spcAft>
              <a:buSzPts val="5600"/>
              <a:buNone/>
              <a:defRPr/>
            </a:lvl5pPr>
            <a:lvl6pPr lvl="5">
              <a:lnSpc>
                <a:spcPct val="90000"/>
              </a:lnSpc>
              <a:spcBef>
                <a:spcPts val="0"/>
              </a:spcBef>
              <a:spcAft>
                <a:spcPts val="0"/>
              </a:spcAft>
              <a:buSzPts val="5600"/>
              <a:buNone/>
              <a:defRPr/>
            </a:lvl6pPr>
            <a:lvl7pPr lvl="6">
              <a:lnSpc>
                <a:spcPct val="90000"/>
              </a:lnSpc>
              <a:spcBef>
                <a:spcPts val="0"/>
              </a:spcBef>
              <a:spcAft>
                <a:spcPts val="0"/>
              </a:spcAft>
              <a:buSzPts val="5600"/>
              <a:buNone/>
              <a:defRPr/>
            </a:lvl7pPr>
            <a:lvl8pPr lvl="7">
              <a:lnSpc>
                <a:spcPct val="90000"/>
              </a:lnSpc>
              <a:spcBef>
                <a:spcPts val="0"/>
              </a:spcBef>
              <a:spcAft>
                <a:spcPts val="0"/>
              </a:spcAft>
              <a:buSzPts val="5600"/>
              <a:buNone/>
              <a:defRPr/>
            </a:lvl8pPr>
            <a:lvl9pPr lvl="8">
              <a:lnSpc>
                <a:spcPct val="90000"/>
              </a:lnSpc>
              <a:spcBef>
                <a:spcPts val="0"/>
              </a:spcBef>
              <a:spcAft>
                <a:spcPts val="0"/>
              </a:spcAft>
              <a:buSzPts val="5600"/>
              <a:buNone/>
              <a:defRPr/>
            </a:lvl9pPr>
          </a:lstStyle>
          <a:p>
            <a:endParaRPr/>
          </a:p>
        </p:txBody>
      </p:sp>
      <p:sp>
        <p:nvSpPr>
          <p:cNvPr id="556" name="Google Shape;556;p59"/>
          <p:cNvSpPr/>
          <p:nvPr/>
        </p:nvSpPr>
        <p:spPr>
          <a:xfrm>
            <a:off x="9354675" y="2438224"/>
            <a:ext cx="8081100" cy="2139900"/>
          </a:xfrm>
          <a:prstGeom prst="roundRect">
            <a:avLst>
              <a:gd name="adj" fmla="val 10193"/>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r>
              <a:rPr lang="en" sz="2000"/>
              <a:t> </a:t>
            </a:r>
            <a:endParaRPr sz="2000"/>
          </a:p>
        </p:txBody>
      </p:sp>
      <p:sp>
        <p:nvSpPr>
          <p:cNvPr id="557" name="Google Shape;557;p59"/>
          <p:cNvSpPr/>
          <p:nvPr/>
        </p:nvSpPr>
        <p:spPr>
          <a:xfrm>
            <a:off x="9354675" y="7286459"/>
            <a:ext cx="8081100" cy="2139900"/>
          </a:xfrm>
          <a:prstGeom prst="roundRect">
            <a:avLst>
              <a:gd name="adj" fmla="val 10193"/>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r>
              <a:rPr lang="en" sz="2000"/>
              <a:t> </a:t>
            </a:r>
            <a:endParaRPr sz="2000"/>
          </a:p>
        </p:txBody>
      </p:sp>
      <p:sp>
        <p:nvSpPr>
          <p:cNvPr id="558" name="Google Shape;558;p59"/>
          <p:cNvSpPr/>
          <p:nvPr/>
        </p:nvSpPr>
        <p:spPr>
          <a:xfrm>
            <a:off x="9354675" y="4862342"/>
            <a:ext cx="8081100" cy="2139900"/>
          </a:xfrm>
          <a:prstGeom prst="roundRect">
            <a:avLst>
              <a:gd name="adj" fmla="val 10193"/>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r>
              <a:rPr lang="en" sz="2000"/>
              <a:t> </a:t>
            </a:r>
            <a:endParaRPr sz="2000"/>
          </a:p>
        </p:txBody>
      </p:sp>
      <p:sp>
        <p:nvSpPr>
          <p:cNvPr id="559" name="Google Shape;559;p59"/>
          <p:cNvSpPr/>
          <p:nvPr/>
        </p:nvSpPr>
        <p:spPr>
          <a:xfrm>
            <a:off x="857250" y="2438224"/>
            <a:ext cx="8081100" cy="2139900"/>
          </a:xfrm>
          <a:prstGeom prst="roundRect">
            <a:avLst>
              <a:gd name="adj" fmla="val 10193"/>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r>
              <a:rPr lang="en" sz="2000"/>
              <a:t> </a:t>
            </a:r>
            <a:endParaRPr sz="2000"/>
          </a:p>
        </p:txBody>
      </p:sp>
      <p:sp>
        <p:nvSpPr>
          <p:cNvPr id="560" name="Google Shape;560;p59"/>
          <p:cNvSpPr/>
          <p:nvPr/>
        </p:nvSpPr>
        <p:spPr>
          <a:xfrm>
            <a:off x="857250" y="7286459"/>
            <a:ext cx="8081100" cy="2139900"/>
          </a:xfrm>
          <a:prstGeom prst="roundRect">
            <a:avLst>
              <a:gd name="adj" fmla="val 10193"/>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r>
              <a:rPr lang="en" sz="2000"/>
              <a:t> </a:t>
            </a:r>
            <a:endParaRPr sz="2000"/>
          </a:p>
        </p:txBody>
      </p:sp>
      <p:sp>
        <p:nvSpPr>
          <p:cNvPr id="561" name="Google Shape;561;p59"/>
          <p:cNvSpPr/>
          <p:nvPr/>
        </p:nvSpPr>
        <p:spPr>
          <a:xfrm>
            <a:off x="857250" y="4862342"/>
            <a:ext cx="8081100" cy="2139900"/>
          </a:xfrm>
          <a:prstGeom prst="roundRect">
            <a:avLst>
              <a:gd name="adj" fmla="val 10193"/>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None/>
            </a:pPr>
            <a:r>
              <a:rPr lang="en" sz="2000"/>
              <a:t> </a:t>
            </a:r>
            <a:endParaRPr sz="2000"/>
          </a:p>
        </p:txBody>
      </p:sp>
      <p:sp>
        <p:nvSpPr>
          <p:cNvPr id="562" name="Google Shape;562;p59"/>
          <p:cNvSpPr txBox="1">
            <a:spLocks noGrp="1"/>
          </p:cNvSpPr>
          <p:nvPr>
            <p:ph type="body" idx="1"/>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563" name="Google Shape;563;p59"/>
          <p:cNvSpPr txBox="1">
            <a:spLocks noGrp="1"/>
          </p:cNvSpPr>
          <p:nvPr>
            <p:ph type="subTitle" idx="2"/>
          </p:nvPr>
        </p:nvSpPr>
        <p:spPr>
          <a:xfrm>
            <a:off x="857250" y="1704975"/>
            <a:ext cx="15144900" cy="6675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lnSpc>
                <a:spcPct val="90000"/>
              </a:lnSpc>
              <a:spcBef>
                <a:spcPts val="0"/>
              </a:spcBef>
              <a:spcAft>
                <a:spcPts val="0"/>
              </a:spcAft>
              <a:buSzPts val="2600"/>
              <a:buNone/>
              <a:defRPr/>
            </a:lvl2pPr>
            <a:lvl3pPr lvl="2">
              <a:lnSpc>
                <a:spcPct val="90000"/>
              </a:lnSpc>
              <a:spcBef>
                <a:spcPts val="1800"/>
              </a:spcBef>
              <a:spcAft>
                <a:spcPts val="0"/>
              </a:spcAft>
              <a:buSzPts val="2400"/>
              <a:buNone/>
              <a:defRPr/>
            </a:lvl3pPr>
            <a:lvl4pPr lvl="3">
              <a:lnSpc>
                <a:spcPct val="90000"/>
              </a:lnSpc>
              <a:spcBef>
                <a:spcPts val="1800"/>
              </a:spcBef>
              <a:spcAft>
                <a:spcPts val="0"/>
              </a:spcAft>
              <a:buSzPts val="2200"/>
              <a:buNone/>
              <a:defRPr/>
            </a:lvl4pPr>
            <a:lvl5pPr lvl="4">
              <a:lnSpc>
                <a:spcPct val="90000"/>
              </a:lnSpc>
              <a:spcBef>
                <a:spcPts val="1800"/>
              </a:spcBef>
              <a:spcAft>
                <a:spcPts val="0"/>
              </a:spcAft>
              <a:buSzPts val="2000"/>
              <a:buNone/>
              <a:defRPr/>
            </a:lvl5pPr>
            <a:lvl6pPr lvl="5">
              <a:lnSpc>
                <a:spcPct val="90000"/>
              </a:lnSpc>
              <a:spcBef>
                <a:spcPts val="1800"/>
              </a:spcBef>
              <a:spcAft>
                <a:spcPts val="0"/>
              </a:spcAft>
              <a:buSzPts val="1800"/>
              <a:buNone/>
              <a:defRPr/>
            </a:lvl6pPr>
            <a:lvl7pPr lvl="6">
              <a:lnSpc>
                <a:spcPct val="90000"/>
              </a:lnSpc>
              <a:spcBef>
                <a:spcPts val="1800"/>
              </a:spcBef>
              <a:spcAft>
                <a:spcPts val="0"/>
              </a:spcAft>
              <a:buSzPts val="1800"/>
              <a:buNone/>
              <a:defRPr/>
            </a:lvl7pPr>
            <a:lvl8pPr lvl="7">
              <a:lnSpc>
                <a:spcPct val="90000"/>
              </a:lnSpc>
              <a:spcBef>
                <a:spcPts val="1800"/>
              </a:spcBef>
              <a:spcAft>
                <a:spcPts val="0"/>
              </a:spcAft>
              <a:buSzPts val="1800"/>
              <a:buNone/>
              <a:defRPr/>
            </a:lvl8pPr>
            <a:lvl9pPr lvl="8">
              <a:lnSpc>
                <a:spcPct val="90000"/>
              </a:lnSpc>
              <a:spcBef>
                <a:spcPts val="1800"/>
              </a:spcBef>
              <a:spcAft>
                <a:spcPts val="1800"/>
              </a:spcAft>
              <a:buSzPts val="1800"/>
              <a:buNone/>
              <a:defRPr/>
            </a:lvl9pPr>
          </a:lstStyle>
          <a:p>
            <a:endParaRPr/>
          </a:p>
        </p:txBody>
      </p:sp>
      <p:sp>
        <p:nvSpPr>
          <p:cNvPr id="564" name="Google Shape;564;p59"/>
          <p:cNvSpPr txBox="1">
            <a:spLocks noGrp="1"/>
          </p:cNvSpPr>
          <p:nvPr>
            <p:ph type="body" idx="3"/>
          </p:nvPr>
        </p:nvSpPr>
        <p:spPr>
          <a:xfrm>
            <a:off x="1110000" y="2672525"/>
            <a:ext cx="7505100" cy="16467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565" name="Google Shape;565;p59"/>
          <p:cNvSpPr txBox="1">
            <a:spLocks noGrp="1"/>
          </p:cNvSpPr>
          <p:nvPr>
            <p:ph type="body" idx="4"/>
          </p:nvPr>
        </p:nvSpPr>
        <p:spPr>
          <a:xfrm>
            <a:off x="9642675" y="2672525"/>
            <a:ext cx="7505100" cy="16467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566" name="Google Shape;566;p59"/>
          <p:cNvSpPr txBox="1">
            <a:spLocks noGrp="1"/>
          </p:cNvSpPr>
          <p:nvPr>
            <p:ph type="body" idx="5"/>
          </p:nvPr>
        </p:nvSpPr>
        <p:spPr>
          <a:xfrm>
            <a:off x="1110000" y="5108938"/>
            <a:ext cx="7505100" cy="16467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567" name="Google Shape;567;p59"/>
          <p:cNvSpPr txBox="1">
            <a:spLocks noGrp="1"/>
          </p:cNvSpPr>
          <p:nvPr>
            <p:ph type="body" idx="6"/>
          </p:nvPr>
        </p:nvSpPr>
        <p:spPr>
          <a:xfrm>
            <a:off x="9642675" y="5108938"/>
            <a:ext cx="7505100" cy="16467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568" name="Google Shape;568;p59"/>
          <p:cNvSpPr txBox="1">
            <a:spLocks noGrp="1"/>
          </p:cNvSpPr>
          <p:nvPr>
            <p:ph type="body" idx="7"/>
          </p:nvPr>
        </p:nvSpPr>
        <p:spPr>
          <a:xfrm>
            <a:off x="1110000" y="7545363"/>
            <a:ext cx="7505100" cy="16467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569" name="Google Shape;569;p59"/>
          <p:cNvSpPr txBox="1">
            <a:spLocks noGrp="1"/>
          </p:cNvSpPr>
          <p:nvPr>
            <p:ph type="body" idx="8"/>
          </p:nvPr>
        </p:nvSpPr>
        <p:spPr>
          <a:xfrm>
            <a:off x="9642675" y="7545363"/>
            <a:ext cx="7505100" cy="1646700"/>
          </a:xfrm>
          <a:prstGeom prst="rect">
            <a:avLst/>
          </a:prstGeom>
        </p:spPr>
        <p:txBody>
          <a:bodyPr spcFirstLastPara="1" wrap="square" lIns="0" tIns="0" rIns="0" bIns="0" anchor="t" anchorCtr="0">
            <a:noAutofit/>
          </a:bodyPr>
          <a:lstStyle>
            <a:lvl1pPr marL="457200" lvl="0" indent="-393700">
              <a:spcBef>
                <a:spcPts val="0"/>
              </a:spcBef>
              <a:spcAft>
                <a:spcPts val="0"/>
              </a:spcAft>
              <a:buSzPts val="2600"/>
              <a:buChar char="●"/>
              <a:defRPr sz="2600"/>
            </a:lvl1pPr>
            <a:lvl2pPr marL="914400" lvl="1" indent="-381000">
              <a:spcBef>
                <a:spcPts val="1800"/>
              </a:spcBef>
              <a:spcAft>
                <a:spcPts val="0"/>
              </a:spcAft>
              <a:buSzPts val="2400"/>
              <a:buChar char="○"/>
              <a:defRPr sz="2400"/>
            </a:lvl2pPr>
            <a:lvl3pPr marL="1371600" lvl="2" indent="-368300">
              <a:spcBef>
                <a:spcPts val="1800"/>
              </a:spcBef>
              <a:spcAft>
                <a:spcPts val="0"/>
              </a:spcAft>
              <a:buSzPts val="2200"/>
              <a:buChar char="■"/>
              <a:defRPr sz="2200"/>
            </a:lvl3pPr>
            <a:lvl4pPr marL="1828800" lvl="3" indent="-355600">
              <a:spcBef>
                <a:spcPts val="1800"/>
              </a:spcBef>
              <a:spcAft>
                <a:spcPts val="0"/>
              </a:spcAft>
              <a:buSzPts val="2000"/>
              <a:buChar char="●"/>
              <a:defRPr sz="2000"/>
            </a:lvl4pPr>
            <a:lvl5pPr marL="2286000" lvl="4" indent="-342900">
              <a:spcBef>
                <a:spcPts val="1800"/>
              </a:spcBef>
              <a:spcAft>
                <a:spcPts val="0"/>
              </a:spcAft>
              <a:buSzPts val="1800"/>
              <a:buChar char="○"/>
              <a:defRPr sz="18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pic>
        <p:nvPicPr>
          <p:cNvPr id="570" name="Google Shape;570;p59"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5 Next Steps - Blue">
  <p:cSld name="TITLE_1_1_1_1_1_1_4">
    <p:bg>
      <p:bgPr>
        <a:solidFill>
          <a:srgbClr val="CFE9FE"/>
        </a:solidFill>
        <a:effectLst/>
      </p:bgPr>
    </p:bg>
    <p:spTree>
      <p:nvGrpSpPr>
        <p:cNvPr id="1" name="Shape 571"/>
        <p:cNvGrpSpPr/>
        <p:nvPr/>
      </p:nvGrpSpPr>
      <p:grpSpPr>
        <a:xfrm>
          <a:off x="0" y="0"/>
          <a:ext cx="0" cy="0"/>
          <a:chOff x="0" y="0"/>
          <a:chExt cx="0" cy="0"/>
        </a:xfrm>
      </p:grpSpPr>
      <p:sp>
        <p:nvSpPr>
          <p:cNvPr id="572" name="Google Shape;572;p60"/>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573" name="Google Shape;573;p60"/>
          <p:cNvSpPr/>
          <p:nvPr/>
        </p:nvSpPr>
        <p:spPr>
          <a:xfrm>
            <a:off x="857250" y="2105363"/>
            <a:ext cx="16375800" cy="1545300"/>
          </a:xfrm>
          <a:prstGeom prst="roundRect">
            <a:avLst>
              <a:gd name="adj" fmla="val 50000"/>
            </a:avLst>
          </a:prstGeom>
          <a:solidFill>
            <a:srgbClr val="EAF5FE"/>
          </a:solidFill>
          <a:ln>
            <a:noFill/>
          </a:ln>
        </p:spPr>
        <p:txBody>
          <a:bodyPr spcFirstLastPara="1" wrap="square" lIns="68550" tIns="68550" rIns="68550" bIns="68550" anchor="ctr" anchorCtr="0">
            <a:noAutofit/>
          </a:bodyPr>
          <a:lstStyle/>
          <a:p>
            <a:pPr marL="0" lvl="0" indent="0" algn="ctr" rtl="0">
              <a:spcBef>
                <a:spcPts val="0"/>
              </a:spcBef>
              <a:spcAft>
                <a:spcPts val="0"/>
              </a:spcAft>
              <a:buClr>
                <a:schemeClr val="accent1"/>
              </a:buClr>
              <a:buSzPts val="2300"/>
              <a:buFont typeface="Salesforce Sans"/>
              <a:buNone/>
            </a:pPr>
            <a:endParaRPr sz="2300">
              <a:solidFill>
                <a:schemeClr val="dk1"/>
              </a:solidFill>
              <a:latin typeface="Salesforce Sans"/>
              <a:ea typeface="Salesforce Sans"/>
              <a:cs typeface="Salesforce Sans"/>
              <a:sym typeface="Salesforce Sans"/>
            </a:endParaRPr>
          </a:p>
        </p:txBody>
      </p:sp>
      <p:sp>
        <p:nvSpPr>
          <p:cNvPr id="574" name="Google Shape;574;p60"/>
          <p:cNvSpPr/>
          <p:nvPr/>
        </p:nvSpPr>
        <p:spPr>
          <a:xfrm>
            <a:off x="857250" y="3914063"/>
            <a:ext cx="16375800" cy="1545300"/>
          </a:xfrm>
          <a:prstGeom prst="roundRect">
            <a:avLst>
              <a:gd name="adj" fmla="val 50000"/>
            </a:avLst>
          </a:prstGeom>
          <a:solidFill>
            <a:srgbClr val="EAF5FE"/>
          </a:solidFill>
          <a:ln>
            <a:noFill/>
          </a:ln>
        </p:spPr>
        <p:txBody>
          <a:bodyPr spcFirstLastPara="1" wrap="square" lIns="68550" tIns="68550" rIns="68550" bIns="68550" anchor="ctr" anchorCtr="0">
            <a:noAutofit/>
          </a:bodyPr>
          <a:lstStyle/>
          <a:p>
            <a:pPr marL="0" lvl="0" indent="0" algn="ctr" rtl="0">
              <a:spcBef>
                <a:spcPts val="0"/>
              </a:spcBef>
              <a:spcAft>
                <a:spcPts val="0"/>
              </a:spcAft>
              <a:buClr>
                <a:schemeClr val="accent1"/>
              </a:buClr>
              <a:buSzPts val="2300"/>
              <a:buFont typeface="Salesforce Sans"/>
              <a:buNone/>
            </a:pPr>
            <a:endParaRPr sz="2300">
              <a:solidFill>
                <a:schemeClr val="dk1"/>
              </a:solidFill>
              <a:latin typeface="Salesforce Sans"/>
              <a:ea typeface="Salesforce Sans"/>
              <a:cs typeface="Salesforce Sans"/>
              <a:sym typeface="Salesforce Sans"/>
            </a:endParaRPr>
          </a:p>
        </p:txBody>
      </p:sp>
      <p:sp>
        <p:nvSpPr>
          <p:cNvPr id="575" name="Google Shape;575;p60"/>
          <p:cNvSpPr/>
          <p:nvPr/>
        </p:nvSpPr>
        <p:spPr>
          <a:xfrm>
            <a:off x="857250" y="5722763"/>
            <a:ext cx="16375800" cy="1545300"/>
          </a:xfrm>
          <a:prstGeom prst="roundRect">
            <a:avLst>
              <a:gd name="adj" fmla="val 50000"/>
            </a:avLst>
          </a:prstGeom>
          <a:solidFill>
            <a:srgbClr val="EAF5FE"/>
          </a:solidFill>
          <a:ln>
            <a:noFill/>
          </a:ln>
        </p:spPr>
        <p:txBody>
          <a:bodyPr spcFirstLastPara="1" wrap="square" lIns="68550" tIns="68550" rIns="68550" bIns="68550" anchor="ctr" anchorCtr="0">
            <a:noAutofit/>
          </a:bodyPr>
          <a:lstStyle/>
          <a:p>
            <a:pPr marL="0" lvl="0" indent="0" algn="ctr" rtl="0">
              <a:spcBef>
                <a:spcPts val="0"/>
              </a:spcBef>
              <a:spcAft>
                <a:spcPts val="0"/>
              </a:spcAft>
              <a:buClr>
                <a:schemeClr val="accent1"/>
              </a:buClr>
              <a:buSzPts val="2300"/>
              <a:buFont typeface="Salesforce Sans"/>
              <a:buNone/>
            </a:pPr>
            <a:endParaRPr sz="2300">
              <a:solidFill>
                <a:schemeClr val="dk1"/>
              </a:solidFill>
              <a:latin typeface="Salesforce Sans"/>
              <a:ea typeface="Salesforce Sans"/>
              <a:cs typeface="Salesforce Sans"/>
              <a:sym typeface="Salesforce Sans"/>
            </a:endParaRPr>
          </a:p>
        </p:txBody>
      </p:sp>
      <p:sp>
        <p:nvSpPr>
          <p:cNvPr id="576" name="Google Shape;576;p60"/>
          <p:cNvSpPr/>
          <p:nvPr/>
        </p:nvSpPr>
        <p:spPr>
          <a:xfrm>
            <a:off x="857250" y="7531463"/>
            <a:ext cx="16375800" cy="1545300"/>
          </a:xfrm>
          <a:prstGeom prst="roundRect">
            <a:avLst>
              <a:gd name="adj" fmla="val 50000"/>
            </a:avLst>
          </a:prstGeom>
          <a:solidFill>
            <a:srgbClr val="EAF5FE"/>
          </a:solidFill>
          <a:ln>
            <a:noFill/>
          </a:ln>
        </p:spPr>
        <p:txBody>
          <a:bodyPr spcFirstLastPara="1" wrap="square" lIns="68550" tIns="68550" rIns="68550" bIns="68550" anchor="ctr" anchorCtr="0">
            <a:noAutofit/>
          </a:bodyPr>
          <a:lstStyle/>
          <a:p>
            <a:pPr marL="0" lvl="0" indent="0" algn="ctr" rtl="0">
              <a:spcBef>
                <a:spcPts val="0"/>
              </a:spcBef>
              <a:spcAft>
                <a:spcPts val="0"/>
              </a:spcAft>
              <a:buClr>
                <a:schemeClr val="accent1"/>
              </a:buClr>
              <a:buSzPts val="2300"/>
              <a:buFont typeface="Salesforce Sans"/>
              <a:buNone/>
            </a:pPr>
            <a:endParaRPr sz="2300">
              <a:solidFill>
                <a:schemeClr val="dk1"/>
              </a:solidFill>
              <a:latin typeface="Salesforce Sans"/>
              <a:ea typeface="Salesforce Sans"/>
              <a:cs typeface="Salesforce Sans"/>
              <a:sym typeface="Salesforce Sans"/>
            </a:endParaRPr>
          </a:p>
        </p:txBody>
      </p:sp>
      <p:sp>
        <p:nvSpPr>
          <p:cNvPr id="577" name="Google Shape;577;p60"/>
          <p:cNvSpPr txBox="1">
            <a:spLocks noGrp="1"/>
          </p:cNvSpPr>
          <p:nvPr>
            <p:ph type="title" idx="2"/>
          </p:nvPr>
        </p:nvSpPr>
        <p:spPr>
          <a:xfrm>
            <a:off x="2493675" y="2179347"/>
            <a:ext cx="13927500" cy="667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78" name="Google Shape;578;p60"/>
          <p:cNvSpPr txBox="1">
            <a:spLocks noGrp="1"/>
          </p:cNvSpPr>
          <p:nvPr>
            <p:ph type="body" idx="1"/>
          </p:nvPr>
        </p:nvSpPr>
        <p:spPr>
          <a:xfrm>
            <a:off x="2493675" y="2894647"/>
            <a:ext cx="13927500" cy="667500"/>
          </a:xfrm>
          <a:prstGeom prst="rect">
            <a:avLst/>
          </a:prstGeom>
          <a:noFill/>
          <a:ln>
            <a:noFill/>
          </a:ln>
        </p:spPr>
        <p:txBody>
          <a:bodyPr spcFirstLastPara="1" wrap="square" lIns="0" tIns="0" rIns="0" bIns="0" anchor="t" anchorCtr="0">
            <a:noAutofit/>
          </a:bodyPr>
          <a:lstStyle>
            <a:lvl1pPr marL="457200" marR="0" lvl="0"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1pPr>
            <a:lvl2pPr marL="914400" marR="0" lvl="1"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2pPr>
            <a:lvl3pPr marL="1371600" marR="0" lvl="2"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3pPr>
            <a:lvl4pPr marL="1828800" marR="0" lvl="3" indent="-342900" algn="l">
              <a:lnSpc>
                <a:spcPct val="90000"/>
              </a:lnSpc>
              <a:spcBef>
                <a:spcPts val="0"/>
              </a:spcBef>
              <a:spcAft>
                <a:spcPts val="0"/>
              </a:spcAft>
              <a:buSzPts val="1800"/>
              <a:buFont typeface="Arial"/>
              <a:buChar char="●"/>
              <a:defRPr sz="1800" b="0" i="0" u="none" strike="noStrike" cap="none">
                <a:latin typeface="Salesforce Sans"/>
                <a:ea typeface="Salesforce Sans"/>
                <a:cs typeface="Salesforce Sans"/>
                <a:sym typeface="Salesforce Sans"/>
              </a:defRPr>
            </a:lvl4pPr>
            <a:lvl5pPr marL="2286000" marR="0" lvl="4" indent="-336550" algn="l">
              <a:lnSpc>
                <a:spcPct val="90000"/>
              </a:lnSpc>
              <a:spcBef>
                <a:spcPts val="0"/>
              </a:spcBef>
              <a:spcAft>
                <a:spcPts val="0"/>
              </a:spcAft>
              <a:buSzPts val="1700"/>
              <a:buChar char="○"/>
              <a:defRPr sz="2700" i="0" u="none" strike="noStrike" cap="none">
                <a:latin typeface="Salesforce Sans"/>
                <a:ea typeface="Salesforce Sans"/>
                <a:cs typeface="Salesforce Sans"/>
                <a:sym typeface="Salesforce Sans"/>
              </a:defRPr>
            </a:lvl5pPr>
            <a:lvl6pPr marL="2743200" marR="0" lvl="5"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6pPr>
            <a:lvl7pPr marL="3200400" marR="0" lvl="6"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7pPr>
            <a:lvl8pPr marL="3657600" marR="0" lvl="7"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8pPr>
            <a:lvl9pPr marL="4114800" marR="0" lvl="8"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9pPr>
          </a:lstStyle>
          <a:p>
            <a:endParaRPr/>
          </a:p>
        </p:txBody>
      </p:sp>
      <p:sp>
        <p:nvSpPr>
          <p:cNvPr id="579" name="Google Shape;579;p60"/>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580" name="Google Shape;580;p60"/>
          <p:cNvSpPr txBox="1">
            <a:spLocks noGrp="1"/>
          </p:cNvSpPr>
          <p:nvPr>
            <p:ph type="title" idx="4"/>
          </p:nvPr>
        </p:nvSpPr>
        <p:spPr>
          <a:xfrm>
            <a:off x="2493675" y="3995322"/>
            <a:ext cx="13927500" cy="667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81" name="Google Shape;581;p60"/>
          <p:cNvSpPr txBox="1">
            <a:spLocks noGrp="1"/>
          </p:cNvSpPr>
          <p:nvPr>
            <p:ph type="body" idx="5"/>
          </p:nvPr>
        </p:nvSpPr>
        <p:spPr>
          <a:xfrm>
            <a:off x="2493675" y="4710622"/>
            <a:ext cx="13927500" cy="667500"/>
          </a:xfrm>
          <a:prstGeom prst="rect">
            <a:avLst/>
          </a:prstGeom>
          <a:noFill/>
          <a:ln>
            <a:noFill/>
          </a:ln>
        </p:spPr>
        <p:txBody>
          <a:bodyPr spcFirstLastPara="1" wrap="square" lIns="0" tIns="0" rIns="0" bIns="0" anchor="t" anchorCtr="0">
            <a:noAutofit/>
          </a:bodyPr>
          <a:lstStyle>
            <a:lvl1pPr marL="457200" marR="0" lvl="0"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1pPr>
            <a:lvl2pPr marL="914400" marR="0" lvl="1"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2pPr>
            <a:lvl3pPr marL="1371600" marR="0" lvl="2"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3pPr>
            <a:lvl4pPr marL="1828800" marR="0" lvl="3" indent="-342900" algn="l">
              <a:lnSpc>
                <a:spcPct val="90000"/>
              </a:lnSpc>
              <a:spcBef>
                <a:spcPts val="0"/>
              </a:spcBef>
              <a:spcAft>
                <a:spcPts val="0"/>
              </a:spcAft>
              <a:buSzPts val="1800"/>
              <a:buFont typeface="Arial"/>
              <a:buChar char="●"/>
              <a:defRPr sz="1800" b="0" i="0" u="none" strike="noStrike" cap="none">
                <a:latin typeface="Salesforce Sans"/>
                <a:ea typeface="Salesforce Sans"/>
                <a:cs typeface="Salesforce Sans"/>
                <a:sym typeface="Salesforce Sans"/>
              </a:defRPr>
            </a:lvl4pPr>
            <a:lvl5pPr marL="2286000" marR="0" lvl="4" indent="-336550" algn="l">
              <a:lnSpc>
                <a:spcPct val="90000"/>
              </a:lnSpc>
              <a:spcBef>
                <a:spcPts val="0"/>
              </a:spcBef>
              <a:spcAft>
                <a:spcPts val="0"/>
              </a:spcAft>
              <a:buSzPts val="1700"/>
              <a:buChar char="○"/>
              <a:defRPr sz="2700" i="0" u="none" strike="noStrike" cap="none">
                <a:latin typeface="Salesforce Sans"/>
                <a:ea typeface="Salesforce Sans"/>
                <a:cs typeface="Salesforce Sans"/>
                <a:sym typeface="Salesforce Sans"/>
              </a:defRPr>
            </a:lvl5pPr>
            <a:lvl6pPr marL="2743200" marR="0" lvl="5"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6pPr>
            <a:lvl7pPr marL="3200400" marR="0" lvl="6"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7pPr>
            <a:lvl8pPr marL="3657600" marR="0" lvl="7"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8pPr>
            <a:lvl9pPr marL="4114800" marR="0" lvl="8"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9pPr>
          </a:lstStyle>
          <a:p>
            <a:endParaRPr/>
          </a:p>
        </p:txBody>
      </p:sp>
      <p:sp>
        <p:nvSpPr>
          <p:cNvPr id="582" name="Google Shape;582;p60"/>
          <p:cNvSpPr txBox="1">
            <a:spLocks noGrp="1"/>
          </p:cNvSpPr>
          <p:nvPr>
            <p:ph type="title" idx="6"/>
          </p:nvPr>
        </p:nvSpPr>
        <p:spPr>
          <a:xfrm>
            <a:off x="2493675" y="5821727"/>
            <a:ext cx="13927500" cy="667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83" name="Google Shape;583;p60"/>
          <p:cNvSpPr txBox="1">
            <a:spLocks noGrp="1"/>
          </p:cNvSpPr>
          <p:nvPr>
            <p:ph type="body" idx="7"/>
          </p:nvPr>
        </p:nvSpPr>
        <p:spPr>
          <a:xfrm>
            <a:off x="2493675" y="6537027"/>
            <a:ext cx="13927500" cy="667500"/>
          </a:xfrm>
          <a:prstGeom prst="rect">
            <a:avLst/>
          </a:prstGeom>
          <a:noFill/>
          <a:ln>
            <a:noFill/>
          </a:ln>
        </p:spPr>
        <p:txBody>
          <a:bodyPr spcFirstLastPara="1" wrap="square" lIns="0" tIns="0" rIns="0" bIns="0" anchor="t" anchorCtr="0">
            <a:noAutofit/>
          </a:bodyPr>
          <a:lstStyle>
            <a:lvl1pPr marL="457200" marR="0" lvl="0"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1pPr>
            <a:lvl2pPr marL="914400" marR="0" lvl="1"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2pPr>
            <a:lvl3pPr marL="1371600" marR="0" lvl="2"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3pPr>
            <a:lvl4pPr marL="1828800" marR="0" lvl="3" indent="-342900" algn="l">
              <a:lnSpc>
                <a:spcPct val="90000"/>
              </a:lnSpc>
              <a:spcBef>
                <a:spcPts val="0"/>
              </a:spcBef>
              <a:spcAft>
                <a:spcPts val="0"/>
              </a:spcAft>
              <a:buSzPts val="1800"/>
              <a:buFont typeface="Arial"/>
              <a:buChar char="●"/>
              <a:defRPr sz="1800" b="0" i="0" u="none" strike="noStrike" cap="none">
                <a:latin typeface="Salesforce Sans"/>
                <a:ea typeface="Salesforce Sans"/>
                <a:cs typeface="Salesforce Sans"/>
                <a:sym typeface="Salesforce Sans"/>
              </a:defRPr>
            </a:lvl4pPr>
            <a:lvl5pPr marL="2286000" marR="0" lvl="4" indent="-336550" algn="l">
              <a:lnSpc>
                <a:spcPct val="90000"/>
              </a:lnSpc>
              <a:spcBef>
                <a:spcPts val="0"/>
              </a:spcBef>
              <a:spcAft>
                <a:spcPts val="0"/>
              </a:spcAft>
              <a:buSzPts val="1700"/>
              <a:buChar char="○"/>
              <a:defRPr sz="2700" i="0" u="none" strike="noStrike" cap="none">
                <a:latin typeface="Salesforce Sans"/>
                <a:ea typeface="Salesforce Sans"/>
                <a:cs typeface="Salesforce Sans"/>
                <a:sym typeface="Salesforce Sans"/>
              </a:defRPr>
            </a:lvl5pPr>
            <a:lvl6pPr marL="2743200" marR="0" lvl="5"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6pPr>
            <a:lvl7pPr marL="3200400" marR="0" lvl="6"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7pPr>
            <a:lvl8pPr marL="3657600" marR="0" lvl="7"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8pPr>
            <a:lvl9pPr marL="4114800" marR="0" lvl="8"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9pPr>
          </a:lstStyle>
          <a:p>
            <a:endParaRPr/>
          </a:p>
        </p:txBody>
      </p:sp>
      <p:sp>
        <p:nvSpPr>
          <p:cNvPr id="584" name="Google Shape;584;p60"/>
          <p:cNvSpPr txBox="1">
            <a:spLocks noGrp="1"/>
          </p:cNvSpPr>
          <p:nvPr>
            <p:ph type="title" idx="8"/>
          </p:nvPr>
        </p:nvSpPr>
        <p:spPr>
          <a:xfrm>
            <a:off x="2493675" y="7612722"/>
            <a:ext cx="13927500" cy="667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85" name="Google Shape;585;p60"/>
          <p:cNvSpPr txBox="1">
            <a:spLocks noGrp="1"/>
          </p:cNvSpPr>
          <p:nvPr>
            <p:ph type="body" idx="9"/>
          </p:nvPr>
        </p:nvSpPr>
        <p:spPr>
          <a:xfrm>
            <a:off x="2493675" y="8328022"/>
            <a:ext cx="13927500" cy="667500"/>
          </a:xfrm>
          <a:prstGeom prst="rect">
            <a:avLst/>
          </a:prstGeom>
          <a:noFill/>
          <a:ln>
            <a:noFill/>
          </a:ln>
        </p:spPr>
        <p:txBody>
          <a:bodyPr spcFirstLastPara="1" wrap="square" lIns="0" tIns="0" rIns="0" bIns="0" anchor="t" anchorCtr="0">
            <a:noAutofit/>
          </a:bodyPr>
          <a:lstStyle>
            <a:lvl1pPr marL="457200" marR="0" lvl="0"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1pPr>
            <a:lvl2pPr marL="914400" marR="0" lvl="1"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2pPr>
            <a:lvl3pPr marL="1371600" marR="0" lvl="2"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3pPr>
            <a:lvl4pPr marL="1828800" marR="0" lvl="3" indent="-342900" algn="l">
              <a:lnSpc>
                <a:spcPct val="90000"/>
              </a:lnSpc>
              <a:spcBef>
                <a:spcPts val="0"/>
              </a:spcBef>
              <a:spcAft>
                <a:spcPts val="0"/>
              </a:spcAft>
              <a:buSzPts val="1800"/>
              <a:buFont typeface="Arial"/>
              <a:buChar char="●"/>
              <a:defRPr sz="1800" b="0" i="0" u="none" strike="noStrike" cap="none">
                <a:latin typeface="Salesforce Sans"/>
                <a:ea typeface="Salesforce Sans"/>
                <a:cs typeface="Salesforce Sans"/>
                <a:sym typeface="Salesforce Sans"/>
              </a:defRPr>
            </a:lvl4pPr>
            <a:lvl5pPr marL="2286000" marR="0" lvl="4" indent="-336550" algn="l">
              <a:lnSpc>
                <a:spcPct val="90000"/>
              </a:lnSpc>
              <a:spcBef>
                <a:spcPts val="0"/>
              </a:spcBef>
              <a:spcAft>
                <a:spcPts val="0"/>
              </a:spcAft>
              <a:buSzPts val="1700"/>
              <a:buChar char="○"/>
              <a:defRPr sz="2700" i="0" u="none" strike="noStrike" cap="none">
                <a:latin typeface="Salesforce Sans"/>
                <a:ea typeface="Salesforce Sans"/>
                <a:cs typeface="Salesforce Sans"/>
                <a:sym typeface="Salesforce Sans"/>
              </a:defRPr>
            </a:lvl5pPr>
            <a:lvl6pPr marL="2743200" marR="0" lvl="5"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6pPr>
            <a:lvl7pPr marL="3200400" marR="0" lvl="6"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7pPr>
            <a:lvl8pPr marL="3657600" marR="0" lvl="7"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8pPr>
            <a:lvl9pPr marL="4114800" marR="0" lvl="8"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9pPr>
          </a:lstStyle>
          <a:p>
            <a:endParaRPr/>
          </a:p>
        </p:txBody>
      </p:sp>
      <p:pic>
        <p:nvPicPr>
          <p:cNvPr id="586" name="Google Shape;586;p60"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7 Basic - Blue 3">
  <p:cSld name="TITLE_1_1_1_1_1_1_8">
    <p:bg>
      <p:bgPr>
        <a:solidFill>
          <a:srgbClr val="CFE9FE"/>
        </a:solid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40" name="Google Shape;40;p7"/>
          <p:cNvSpPr txBox="1">
            <a:spLocks noGrp="1"/>
          </p:cNvSpPr>
          <p:nvPr>
            <p:ph type="subTitle" idx="1"/>
          </p:nvPr>
        </p:nvSpPr>
        <p:spPr>
          <a:xfrm>
            <a:off x="857250" y="1704975"/>
            <a:ext cx="15144900" cy="762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41" name="Google Shape;41;p7"/>
          <p:cNvSpPr txBox="1">
            <a:spLocks noGrp="1"/>
          </p:cNvSpPr>
          <p:nvPr>
            <p:ph type="body" idx="2"/>
          </p:nvPr>
        </p:nvSpPr>
        <p:spPr>
          <a:xfrm>
            <a:off x="857250" y="2814638"/>
            <a:ext cx="16573500" cy="63294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42" name="Google Shape;42;p7"/>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43" name="Google Shape;43;p7"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5 Next Steps - Blue 1">
  <p:cSld name="TITLE_1_1_1_1_1_1_4_1">
    <p:bg>
      <p:bgPr>
        <a:solidFill>
          <a:srgbClr val="CFE9FE"/>
        </a:solidFill>
        <a:effectLst/>
      </p:bgPr>
    </p:bg>
    <p:spTree>
      <p:nvGrpSpPr>
        <p:cNvPr id="1" name="Shape 587"/>
        <p:cNvGrpSpPr/>
        <p:nvPr/>
      </p:nvGrpSpPr>
      <p:grpSpPr>
        <a:xfrm>
          <a:off x="0" y="0"/>
          <a:ext cx="0" cy="0"/>
          <a:chOff x="0" y="0"/>
          <a:chExt cx="0" cy="0"/>
        </a:xfrm>
      </p:grpSpPr>
      <p:sp>
        <p:nvSpPr>
          <p:cNvPr id="588" name="Google Shape;588;p61"/>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589" name="Google Shape;589;p61"/>
          <p:cNvSpPr/>
          <p:nvPr/>
        </p:nvSpPr>
        <p:spPr>
          <a:xfrm>
            <a:off x="857250" y="2105363"/>
            <a:ext cx="16375800" cy="1545300"/>
          </a:xfrm>
          <a:prstGeom prst="roundRect">
            <a:avLst>
              <a:gd name="adj" fmla="val 50000"/>
            </a:avLst>
          </a:prstGeom>
          <a:solidFill>
            <a:srgbClr val="EAF5FE"/>
          </a:solidFill>
          <a:ln>
            <a:noFill/>
          </a:ln>
        </p:spPr>
        <p:txBody>
          <a:bodyPr spcFirstLastPara="1" wrap="square" lIns="68550" tIns="68550" rIns="68550" bIns="68550" anchor="ctr" anchorCtr="0">
            <a:noAutofit/>
          </a:bodyPr>
          <a:lstStyle/>
          <a:p>
            <a:pPr marL="0" lvl="0" indent="0" algn="ctr" rtl="0">
              <a:spcBef>
                <a:spcPts val="0"/>
              </a:spcBef>
              <a:spcAft>
                <a:spcPts val="0"/>
              </a:spcAft>
              <a:buClr>
                <a:schemeClr val="accent1"/>
              </a:buClr>
              <a:buSzPts val="2300"/>
              <a:buFont typeface="Salesforce Sans"/>
              <a:buNone/>
            </a:pPr>
            <a:endParaRPr sz="2300">
              <a:solidFill>
                <a:schemeClr val="dk1"/>
              </a:solidFill>
              <a:latin typeface="Salesforce Sans"/>
              <a:ea typeface="Salesforce Sans"/>
              <a:cs typeface="Salesforce Sans"/>
              <a:sym typeface="Salesforce Sans"/>
            </a:endParaRPr>
          </a:p>
        </p:txBody>
      </p:sp>
      <p:sp>
        <p:nvSpPr>
          <p:cNvPr id="590" name="Google Shape;590;p61"/>
          <p:cNvSpPr/>
          <p:nvPr/>
        </p:nvSpPr>
        <p:spPr>
          <a:xfrm>
            <a:off x="857250" y="3914063"/>
            <a:ext cx="16375800" cy="1545300"/>
          </a:xfrm>
          <a:prstGeom prst="roundRect">
            <a:avLst>
              <a:gd name="adj" fmla="val 50000"/>
            </a:avLst>
          </a:prstGeom>
          <a:solidFill>
            <a:srgbClr val="EAF5FE"/>
          </a:solidFill>
          <a:ln>
            <a:noFill/>
          </a:ln>
        </p:spPr>
        <p:txBody>
          <a:bodyPr spcFirstLastPara="1" wrap="square" lIns="68550" tIns="68550" rIns="68550" bIns="68550" anchor="ctr" anchorCtr="0">
            <a:noAutofit/>
          </a:bodyPr>
          <a:lstStyle/>
          <a:p>
            <a:pPr marL="0" lvl="0" indent="0" algn="ctr" rtl="0">
              <a:spcBef>
                <a:spcPts val="0"/>
              </a:spcBef>
              <a:spcAft>
                <a:spcPts val="0"/>
              </a:spcAft>
              <a:buClr>
                <a:schemeClr val="accent1"/>
              </a:buClr>
              <a:buSzPts val="2300"/>
              <a:buFont typeface="Salesforce Sans"/>
              <a:buNone/>
            </a:pPr>
            <a:endParaRPr sz="2300">
              <a:solidFill>
                <a:schemeClr val="dk1"/>
              </a:solidFill>
              <a:latin typeface="Salesforce Sans"/>
              <a:ea typeface="Salesforce Sans"/>
              <a:cs typeface="Salesforce Sans"/>
              <a:sym typeface="Salesforce Sans"/>
            </a:endParaRPr>
          </a:p>
        </p:txBody>
      </p:sp>
      <p:sp>
        <p:nvSpPr>
          <p:cNvPr id="591" name="Google Shape;591;p61"/>
          <p:cNvSpPr/>
          <p:nvPr/>
        </p:nvSpPr>
        <p:spPr>
          <a:xfrm>
            <a:off x="857250" y="5722763"/>
            <a:ext cx="16375800" cy="1545300"/>
          </a:xfrm>
          <a:prstGeom prst="roundRect">
            <a:avLst>
              <a:gd name="adj" fmla="val 50000"/>
            </a:avLst>
          </a:prstGeom>
          <a:solidFill>
            <a:srgbClr val="EAF5FE"/>
          </a:solidFill>
          <a:ln>
            <a:noFill/>
          </a:ln>
        </p:spPr>
        <p:txBody>
          <a:bodyPr spcFirstLastPara="1" wrap="square" lIns="68550" tIns="68550" rIns="68550" bIns="68550" anchor="ctr" anchorCtr="0">
            <a:noAutofit/>
          </a:bodyPr>
          <a:lstStyle/>
          <a:p>
            <a:pPr marL="0" lvl="0" indent="0" algn="ctr" rtl="0">
              <a:spcBef>
                <a:spcPts val="0"/>
              </a:spcBef>
              <a:spcAft>
                <a:spcPts val="0"/>
              </a:spcAft>
              <a:buClr>
                <a:schemeClr val="accent1"/>
              </a:buClr>
              <a:buSzPts val="2300"/>
              <a:buFont typeface="Salesforce Sans"/>
              <a:buNone/>
            </a:pPr>
            <a:endParaRPr sz="2300">
              <a:solidFill>
                <a:schemeClr val="dk1"/>
              </a:solidFill>
              <a:latin typeface="Salesforce Sans"/>
              <a:ea typeface="Salesforce Sans"/>
              <a:cs typeface="Salesforce Sans"/>
              <a:sym typeface="Salesforce Sans"/>
            </a:endParaRPr>
          </a:p>
        </p:txBody>
      </p:sp>
      <p:sp>
        <p:nvSpPr>
          <p:cNvPr id="592" name="Google Shape;592;p61"/>
          <p:cNvSpPr/>
          <p:nvPr/>
        </p:nvSpPr>
        <p:spPr>
          <a:xfrm>
            <a:off x="857250" y="7531463"/>
            <a:ext cx="16375800" cy="1545300"/>
          </a:xfrm>
          <a:prstGeom prst="roundRect">
            <a:avLst>
              <a:gd name="adj" fmla="val 50000"/>
            </a:avLst>
          </a:prstGeom>
          <a:solidFill>
            <a:srgbClr val="EAF5FE"/>
          </a:solidFill>
          <a:ln>
            <a:noFill/>
          </a:ln>
        </p:spPr>
        <p:txBody>
          <a:bodyPr spcFirstLastPara="1" wrap="square" lIns="68550" tIns="68550" rIns="68550" bIns="68550" anchor="ctr" anchorCtr="0">
            <a:noAutofit/>
          </a:bodyPr>
          <a:lstStyle/>
          <a:p>
            <a:pPr marL="0" lvl="0" indent="0" algn="ctr" rtl="0">
              <a:spcBef>
                <a:spcPts val="0"/>
              </a:spcBef>
              <a:spcAft>
                <a:spcPts val="0"/>
              </a:spcAft>
              <a:buClr>
                <a:schemeClr val="accent1"/>
              </a:buClr>
              <a:buSzPts val="2300"/>
              <a:buFont typeface="Salesforce Sans"/>
              <a:buNone/>
            </a:pPr>
            <a:endParaRPr sz="2300">
              <a:solidFill>
                <a:schemeClr val="dk1"/>
              </a:solidFill>
              <a:latin typeface="Salesforce Sans"/>
              <a:ea typeface="Salesforce Sans"/>
              <a:cs typeface="Salesforce Sans"/>
              <a:sym typeface="Salesforce Sans"/>
            </a:endParaRPr>
          </a:p>
        </p:txBody>
      </p:sp>
      <p:sp>
        <p:nvSpPr>
          <p:cNvPr id="593" name="Google Shape;593;p61"/>
          <p:cNvSpPr txBox="1">
            <a:spLocks noGrp="1"/>
          </p:cNvSpPr>
          <p:nvPr>
            <p:ph type="title" idx="2"/>
          </p:nvPr>
        </p:nvSpPr>
        <p:spPr>
          <a:xfrm>
            <a:off x="2493675" y="2179347"/>
            <a:ext cx="13927500" cy="667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94" name="Google Shape;594;p61"/>
          <p:cNvSpPr txBox="1">
            <a:spLocks noGrp="1"/>
          </p:cNvSpPr>
          <p:nvPr>
            <p:ph type="body" idx="1"/>
          </p:nvPr>
        </p:nvSpPr>
        <p:spPr>
          <a:xfrm>
            <a:off x="2493675" y="2894647"/>
            <a:ext cx="13927500" cy="667500"/>
          </a:xfrm>
          <a:prstGeom prst="rect">
            <a:avLst/>
          </a:prstGeom>
          <a:noFill/>
          <a:ln>
            <a:noFill/>
          </a:ln>
        </p:spPr>
        <p:txBody>
          <a:bodyPr spcFirstLastPara="1" wrap="square" lIns="0" tIns="0" rIns="0" bIns="0" anchor="t" anchorCtr="0">
            <a:noAutofit/>
          </a:bodyPr>
          <a:lstStyle>
            <a:lvl1pPr marL="457200" marR="0" lvl="0"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1pPr>
            <a:lvl2pPr marL="914400" marR="0" lvl="1"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2pPr>
            <a:lvl3pPr marL="1371600" marR="0" lvl="2"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3pPr>
            <a:lvl4pPr marL="1828800" marR="0" lvl="3" indent="-342900" algn="l">
              <a:lnSpc>
                <a:spcPct val="90000"/>
              </a:lnSpc>
              <a:spcBef>
                <a:spcPts val="0"/>
              </a:spcBef>
              <a:spcAft>
                <a:spcPts val="0"/>
              </a:spcAft>
              <a:buSzPts val="1800"/>
              <a:buFont typeface="Arial"/>
              <a:buChar char="●"/>
              <a:defRPr sz="1800" b="0" i="0" u="none" strike="noStrike" cap="none">
                <a:latin typeface="Salesforce Sans"/>
                <a:ea typeface="Salesforce Sans"/>
                <a:cs typeface="Salesforce Sans"/>
                <a:sym typeface="Salesforce Sans"/>
              </a:defRPr>
            </a:lvl4pPr>
            <a:lvl5pPr marL="2286000" marR="0" lvl="4" indent="-336550" algn="l">
              <a:lnSpc>
                <a:spcPct val="90000"/>
              </a:lnSpc>
              <a:spcBef>
                <a:spcPts val="0"/>
              </a:spcBef>
              <a:spcAft>
                <a:spcPts val="0"/>
              </a:spcAft>
              <a:buSzPts val="1700"/>
              <a:buChar char="○"/>
              <a:defRPr sz="2700" i="0" u="none" strike="noStrike" cap="none">
                <a:latin typeface="Salesforce Sans"/>
                <a:ea typeface="Salesforce Sans"/>
                <a:cs typeface="Salesforce Sans"/>
                <a:sym typeface="Salesforce Sans"/>
              </a:defRPr>
            </a:lvl5pPr>
            <a:lvl6pPr marL="2743200" marR="0" lvl="5"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6pPr>
            <a:lvl7pPr marL="3200400" marR="0" lvl="6"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7pPr>
            <a:lvl8pPr marL="3657600" marR="0" lvl="7"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8pPr>
            <a:lvl9pPr marL="4114800" marR="0" lvl="8"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9pPr>
          </a:lstStyle>
          <a:p>
            <a:endParaRPr/>
          </a:p>
        </p:txBody>
      </p:sp>
      <p:sp>
        <p:nvSpPr>
          <p:cNvPr id="595" name="Google Shape;595;p61"/>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sp>
        <p:nvSpPr>
          <p:cNvPr id="596" name="Google Shape;596;p61"/>
          <p:cNvSpPr txBox="1">
            <a:spLocks noGrp="1"/>
          </p:cNvSpPr>
          <p:nvPr>
            <p:ph type="title" idx="4"/>
          </p:nvPr>
        </p:nvSpPr>
        <p:spPr>
          <a:xfrm>
            <a:off x="2493675" y="3995322"/>
            <a:ext cx="13927500" cy="667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97" name="Google Shape;597;p61"/>
          <p:cNvSpPr txBox="1">
            <a:spLocks noGrp="1"/>
          </p:cNvSpPr>
          <p:nvPr>
            <p:ph type="body" idx="5"/>
          </p:nvPr>
        </p:nvSpPr>
        <p:spPr>
          <a:xfrm>
            <a:off x="2493675" y="4710622"/>
            <a:ext cx="13927500" cy="667500"/>
          </a:xfrm>
          <a:prstGeom prst="rect">
            <a:avLst/>
          </a:prstGeom>
          <a:noFill/>
          <a:ln>
            <a:noFill/>
          </a:ln>
        </p:spPr>
        <p:txBody>
          <a:bodyPr spcFirstLastPara="1" wrap="square" lIns="0" tIns="0" rIns="0" bIns="0" anchor="t" anchorCtr="0">
            <a:noAutofit/>
          </a:bodyPr>
          <a:lstStyle>
            <a:lvl1pPr marL="457200" marR="0" lvl="0"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1pPr>
            <a:lvl2pPr marL="914400" marR="0" lvl="1"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2pPr>
            <a:lvl3pPr marL="1371600" marR="0" lvl="2"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3pPr>
            <a:lvl4pPr marL="1828800" marR="0" lvl="3" indent="-342900" algn="l">
              <a:lnSpc>
                <a:spcPct val="90000"/>
              </a:lnSpc>
              <a:spcBef>
                <a:spcPts val="0"/>
              </a:spcBef>
              <a:spcAft>
                <a:spcPts val="0"/>
              </a:spcAft>
              <a:buSzPts val="1800"/>
              <a:buFont typeface="Arial"/>
              <a:buChar char="●"/>
              <a:defRPr sz="1800" b="0" i="0" u="none" strike="noStrike" cap="none">
                <a:latin typeface="Salesforce Sans"/>
                <a:ea typeface="Salesforce Sans"/>
                <a:cs typeface="Salesforce Sans"/>
                <a:sym typeface="Salesforce Sans"/>
              </a:defRPr>
            </a:lvl4pPr>
            <a:lvl5pPr marL="2286000" marR="0" lvl="4" indent="-336550" algn="l">
              <a:lnSpc>
                <a:spcPct val="90000"/>
              </a:lnSpc>
              <a:spcBef>
                <a:spcPts val="0"/>
              </a:spcBef>
              <a:spcAft>
                <a:spcPts val="0"/>
              </a:spcAft>
              <a:buSzPts val="1700"/>
              <a:buChar char="○"/>
              <a:defRPr sz="2700" i="0" u="none" strike="noStrike" cap="none">
                <a:latin typeface="Salesforce Sans"/>
                <a:ea typeface="Salesforce Sans"/>
                <a:cs typeface="Salesforce Sans"/>
                <a:sym typeface="Salesforce Sans"/>
              </a:defRPr>
            </a:lvl5pPr>
            <a:lvl6pPr marL="2743200" marR="0" lvl="5"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6pPr>
            <a:lvl7pPr marL="3200400" marR="0" lvl="6"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7pPr>
            <a:lvl8pPr marL="3657600" marR="0" lvl="7"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8pPr>
            <a:lvl9pPr marL="4114800" marR="0" lvl="8"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9pPr>
          </a:lstStyle>
          <a:p>
            <a:endParaRPr/>
          </a:p>
        </p:txBody>
      </p:sp>
      <p:sp>
        <p:nvSpPr>
          <p:cNvPr id="598" name="Google Shape;598;p61"/>
          <p:cNvSpPr txBox="1">
            <a:spLocks noGrp="1"/>
          </p:cNvSpPr>
          <p:nvPr>
            <p:ph type="title" idx="6"/>
          </p:nvPr>
        </p:nvSpPr>
        <p:spPr>
          <a:xfrm>
            <a:off x="2493675" y="5821727"/>
            <a:ext cx="13927500" cy="667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599" name="Google Shape;599;p61"/>
          <p:cNvSpPr txBox="1">
            <a:spLocks noGrp="1"/>
          </p:cNvSpPr>
          <p:nvPr>
            <p:ph type="body" idx="7"/>
          </p:nvPr>
        </p:nvSpPr>
        <p:spPr>
          <a:xfrm>
            <a:off x="2493675" y="6537027"/>
            <a:ext cx="13927500" cy="667500"/>
          </a:xfrm>
          <a:prstGeom prst="rect">
            <a:avLst/>
          </a:prstGeom>
          <a:noFill/>
          <a:ln>
            <a:noFill/>
          </a:ln>
        </p:spPr>
        <p:txBody>
          <a:bodyPr spcFirstLastPara="1" wrap="square" lIns="0" tIns="0" rIns="0" bIns="0" anchor="t" anchorCtr="0">
            <a:noAutofit/>
          </a:bodyPr>
          <a:lstStyle>
            <a:lvl1pPr marL="457200" marR="0" lvl="0"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1pPr>
            <a:lvl2pPr marL="914400" marR="0" lvl="1"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2pPr>
            <a:lvl3pPr marL="1371600" marR="0" lvl="2"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3pPr>
            <a:lvl4pPr marL="1828800" marR="0" lvl="3" indent="-342900" algn="l">
              <a:lnSpc>
                <a:spcPct val="90000"/>
              </a:lnSpc>
              <a:spcBef>
                <a:spcPts val="0"/>
              </a:spcBef>
              <a:spcAft>
                <a:spcPts val="0"/>
              </a:spcAft>
              <a:buSzPts val="1800"/>
              <a:buFont typeface="Arial"/>
              <a:buChar char="●"/>
              <a:defRPr sz="1800" b="0" i="0" u="none" strike="noStrike" cap="none">
                <a:latin typeface="Salesforce Sans"/>
                <a:ea typeface="Salesforce Sans"/>
                <a:cs typeface="Salesforce Sans"/>
                <a:sym typeface="Salesforce Sans"/>
              </a:defRPr>
            </a:lvl4pPr>
            <a:lvl5pPr marL="2286000" marR="0" lvl="4" indent="-336550" algn="l">
              <a:lnSpc>
                <a:spcPct val="90000"/>
              </a:lnSpc>
              <a:spcBef>
                <a:spcPts val="0"/>
              </a:spcBef>
              <a:spcAft>
                <a:spcPts val="0"/>
              </a:spcAft>
              <a:buSzPts val="1700"/>
              <a:buChar char="○"/>
              <a:defRPr sz="2700" i="0" u="none" strike="noStrike" cap="none">
                <a:latin typeface="Salesforce Sans"/>
                <a:ea typeface="Salesforce Sans"/>
                <a:cs typeface="Salesforce Sans"/>
                <a:sym typeface="Salesforce Sans"/>
              </a:defRPr>
            </a:lvl5pPr>
            <a:lvl6pPr marL="2743200" marR="0" lvl="5"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6pPr>
            <a:lvl7pPr marL="3200400" marR="0" lvl="6"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7pPr>
            <a:lvl8pPr marL="3657600" marR="0" lvl="7"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8pPr>
            <a:lvl9pPr marL="4114800" marR="0" lvl="8"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9pPr>
          </a:lstStyle>
          <a:p>
            <a:endParaRPr/>
          </a:p>
        </p:txBody>
      </p:sp>
      <p:sp>
        <p:nvSpPr>
          <p:cNvPr id="600" name="Google Shape;600;p61"/>
          <p:cNvSpPr txBox="1">
            <a:spLocks noGrp="1"/>
          </p:cNvSpPr>
          <p:nvPr>
            <p:ph type="title" idx="8"/>
          </p:nvPr>
        </p:nvSpPr>
        <p:spPr>
          <a:xfrm>
            <a:off x="2493675" y="7612722"/>
            <a:ext cx="13927500" cy="667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3600"/>
              <a:buNone/>
              <a:defRPr sz="3600"/>
            </a:lvl1pPr>
            <a:lvl2pPr lvl="1">
              <a:lnSpc>
                <a:spcPct val="90000"/>
              </a:lnSpc>
              <a:spcBef>
                <a:spcPts val="0"/>
              </a:spcBef>
              <a:spcAft>
                <a:spcPts val="0"/>
              </a:spcAft>
              <a:buSzPts val="5600"/>
              <a:buNone/>
              <a:defRPr>
                <a:latin typeface="Salesforce Sans"/>
                <a:ea typeface="Salesforce Sans"/>
                <a:cs typeface="Salesforce Sans"/>
                <a:sym typeface="Salesforce Sans"/>
              </a:defRPr>
            </a:lvl2pPr>
            <a:lvl3pPr lvl="2">
              <a:lnSpc>
                <a:spcPct val="90000"/>
              </a:lnSpc>
              <a:spcBef>
                <a:spcPts val="0"/>
              </a:spcBef>
              <a:spcAft>
                <a:spcPts val="0"/>
              </a:spcAft>
              <a:buSzPts val="5600"/>
              <a:buNone/>
              <a:defRPr>
                <a:latin typeface="Salesforce Sans"/>
                <a:ea typeface="Salesforce Sans"/>
                <a:cs typeface="Salesforce Sans"/>
                <a:sym typeface="Salesforce Sans"/>
              </a:defRPr>
            </a:lvl3pPr>
            <a:lvl4pPr lvl="3">
              <a:lnSpc>
                <a:spcPct val="90000"/>
              </a:lnSpc>
              <a:spcBef>
                <a:spcPts val="0"/>
              </a:spcBef>
              <a:spcAft>
                <a:spcPts val="0"/>
              </a:spcAft>
              <a:buSzPts val="5600"/>
              <a:buNone/>
              <a:defRPr>
                <a:latin typeface="Salesforce Sans"/>
                <a:ea typeface="Salesforce Sans"/>
                <a:cs typeface="Salesforce Sans"/>
                <a:sym typeface="Salesforce Sans"/>
              </a:defRPr>
            </a:lvl4pPr>
            <a:lvl5pPr lvl="4">
              <a:lnSpc>
                <a:spcPct val="90000"/>
              </a:lnSpc>
              <a:spcBef>
                <a:spcPts val="0"/>
              </a:spcBef>
              <a:spcAft>
                <a:spcPts val="0"/>
              </a:spcAft>
              <a:buSzPts val="5600"/>
              <a:buNone/>
              <a:defRPr>
                <a:latin typeface="Salesforce Sans"/>
                <a:ea typeface="Salesforce Sans"/>
                <a:cs typeface="Salesforce Sans"/>
                <a:sym typeface="Salesforce Sans"/>
              </a:defRPr>
            </a:lvl5pPr>
            <a:lvl6pPr lvl="5">
              <a:lnSpc>
                <a:spcPct val="90000"/>
              </a:lnSpc>
              <a:spcBef>
                <a:spcPts val="0"/>
              </a:spcBef>
              <a:spcAft>
                <a:spcPts val="0"/>
              </a:spcAft>
              <a:buSzPts val="5600"/>
              <a:buNone/>
              <a:defRPr>
                <a:latin typeface="Salesforce Sans"/>
                <a:ea typeface="Salesforce Sans"/>
                <a:cs typeface="Salesforce Sans"/>
                <a:sym typeface="Salesforce Sans"/>
              </a:defRPr>
            </a:lvl6pPr>
            <a:lvl7pPr lvl="6">
              <a:lnSpc>
                <a:spcPct val="90000"/>
              </a:lnSpc>
              <a:spcBef>
                <a:spcPts val="0"/>
              </a:spcBef>
              <a:spcAft>
                <a:spcPts val="0"/>
              </a:spcAft>
              <a:buSzPts val="5600"/>
              <a:buNone/>
              <a:defRPr>
                <a:latin typeface="Salesforce Sans"/>
                <a:ea typeface="Salesforce Sans"/>
                <a:cs typeface="Salesforce Sans"/>
                <a:sym typeface="Salesforce Sans"/>
              </a:defRPr>
            </a:lvl7pPr>
            <a:lvl8pPr lvl="7">
              <a:lnSpc>
                <a:spcPct val="90000"/>
              </a:lnSpc>
              <a:spcBef>
                <a:spcPts val="0"/>
              </a:spcBef>
              <a:spcAft>
                <a:spcPts val="0"/>
              </a:spcAft>
              <a:buSzPts val="5600"/>
              <a:buNone/>
              <a:defRPr>
                <a:latin typeface="Salesforce Sans"/>
                <a:ea typeface="Salesforce Sans"/>
                <a:cs typeface="Salesforce Sans"/>
                <a:sym typeface="Salesforce Sans"/>
              </a:defRPr>
            </a:lvl8pPr>
            <a:lvl9pPr lvl="8">
              <a:lnSpc>
                <a:spcPct val="90000"/>
              </a:lnSpc>
              <a:spcBef>
                <a:spcPts val="0"/>
              </a:spcBef>
              <a:spcAft>
                <a:spcPts val="0"/>
              </a:spcAft>
              <a:buSzPts val="5600"/>
              <a:buNone/>
              <a:defRPr>
                <a:latin typeface="Salesforce Sans"/>
                <a:ea typeface="Salesforce Sans"/>
                <a:cs typeface="Salesforce Sans"/>
                <a:sym typeface="Salesforce Sans"/>
              </a:defRPr>
            </a:lvl9pPr>
          </a:lstStyle>
          <a:p>
            <a:endParaRPr/>
          </a:p>
        </p:txBody>
      </p:sp>
      <p:sp>
        <p:nvSpPr>
          <p:cNvPr id="601" name="Google Shape;601;p61"/>
          <p:cNvSpPr txBox="1">
            <a:spLocks noGrp="1"/>
          </p:cNvSpPr>
          <p:nvPr>
            <p:ph type="body" idx="9"/>
          </p:nvPr>
        </p:nvSpPr>
        <p:spPr>
          <a:xfrm>
            <a:off x="2493675" y="8328022"/>
            <a:ext cx="13927500" cy="667500"/>
          </a:xfrm>
          <a:prstGeom prst="rect">
            <a:avLst/>
          </a:prstGeom>
          <a:noFill/>
          <a:ln>
            <a:noFill/>
          </a:ln>
        </p:spPr>
        <p:txBody>
          <a:bodyPr spcFirstLastPara="1" wrap="square" lIns="0" tIns="0" rIns="0" bIns="0" anchor="t" anchorCtr="0">
            <a:noAutofit/>
          </a:bodyPr>
          <a:lstStyle>
            <a:lvl1pPr marL="457200" marR="0" lvl="0" indent="-400050" algn="l">
              <a:lnSpc>
                <a:spcPct val="90000"/>
              </a:lnSpc>
              <a:spcBef>
                <a:spcPts val="0"/>
              </a:spcBef>
              <a:spcAft>
                <a:spcPts val="0"/>
              </a:spcAft>
              <a:buSzPts val="2700"/>
              <a:buFont typeface="Arial"/>
              <a:buChar char="●"/>
              <a:defRPr sz="2700" b="0" i="0" u="none" strike="noStrike" cap="none">
                <a:latin typeface="Salesforce Sans"/>
                <a:ea typeface="Salesforce Sans"/>
                <a:cs typeface="Salesforce Sans"/>
                <a:sym typeface="Salesforce Sans"/>
              </a:defRPr>
            </a:lvl1pPr>
            <a:lvl2pPr marL="914400" marR="0" lvl="1" indent="-381000" algn="l">
              <a:lnSpc>
                <a:spcPct val="90000"/>
              </a:lnSpc>
              <a:spcBef>
                <a:spcPts val="0"/>
              </a:spcBef>
              <a:spcAft>
                <a:spcPts val="0"/>
              </a:spcAft>
              <a:buSzPts val="2400"/>
              <a:buFont typeface="Arial"/>
              <a:buChar char="○"/>
              <a:defRPr sz="2400" b="0" i="0" u="none" strike="noStrike" cap="none">
                <a:latin typeface="Salesforce Sans"/>
                <a:ea typeface="Salesforce Sans"/>
                <a:cs typeface="Salesforce Sans"/>
                <a:sym typeface="Salesforce Sans"/>
              </a:defRPr>
            </a:lvl2pPr>
            <a:lvl3pPr marL="1371600" marR="0" lvl="2" indent="-361950" algn="l">
              <a:lnSpc>
                <a:spcPct val="90000"/>
              </a:lnSpc>
              <a:spcBef>
                <a:spcPts val="0"/>
              </a:spcBef>
              <a:spcAft>
                <a:spcPts val="0"/>
              </a:spcAft>
              <a:buSzPts val="2100"/>
              <a:buFont typeface="Arial"/>
              <a:buChar char="■"/>
              <a:defRPr sz="2100" b="0" i="0" u="none" strike="noStrike" cap="none">
                <a:latin typeface="Salesforce Sans"/>
                <a:ea typeface="Salesforce Sans"/>
                <a:cs typeface="Salesforce Sans"/>
                <a:sym typeface="Salesforce Sans"/>
              </a:defRPr>
            </a:lvl3pPr>
            <a:lvl4pPr marL="1828800" marR="0" lvl="3" indent="-342900" algn="l">
              <a:lnSpc>
                <a:spcPct val="90000"/>
              </a:lnSpc>
              <a:spcBef>
                <a:spcPts val="0"/>
              </a:spcBef>
              <a:spcAft>
                <a:spcPts val="0"/>
              </a:spcAft>
              <a:buSzPts val="1800"/>
              <a:buFont typeface="Arial"/>
              <a:buChar char="●"/>
              <a:defRPr sz="1800" b="0" i="0" u="none" strike="noStrike" cap="none">
                <a:latin typeface="Salesforce Sans"/>
                <a:ea typeface="Salesforce Sans"/>
                <a:cs typeface="Salesforce Sans"/>
                <a:sym typeface="Salesforce Sans"/>
              </a:defRPr>
            </a:lvl4pPr>
            <a:lvl5pPr marL="2286000" marR="0" lvl="4" indent="-336550" algn="l">
              <a:lnSpc>
                <a:spcPct val="90000"/>
              </a:lnSpc>
              <a:spcBef>
                <a:spcPts val="0"/>
              </a:spcBef>
              <a:spcAft>
                <a:spcPts val="0"/>
              </a:spcAft>
              <a:buSzPts val="1700"/>
              <a:buChar char="○"/>
              <a:defRPr sz="2700" i="0" u="none" strike="noStrike" cap="none">
                <a:latin typeface="Salesforce Sans"/>
                <a:ea typeface="Salesforce Sans"/>
                <a:cs typeface="Salesforce Sans"/>
                <a:sym typeface="Salesforce Sans"/>
              </a:defRPr>
            </a:lvl5pPr>
            <a:lvl6pPr marL="2743200" marR="0" lvl="5"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6pPr>
            <a:lvl7pPr marL="3200400" marR="0" lvl="6"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7pPr>
            <a:lvl8pPr marL="3657600" marR="0" lvl="7"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8pPr>
            <a:lvl9pPr marL="4114800" marR="0" lvl="8" indent="-400050" algn="l">
              <a:lnSpc>
                <a:spcPct val="90000"/>
              </a:lnSpc>
              <a:spcBef>
                <a:spcPts val="0"/>
              </a:spcBef>
              <a:spcAft>
                <a:spcPts val="0"/>
              </a:spcAft>
              <a:buSzPts val="2700"/>
              <a:buChar char="■"/>
              <a:defRPr sz="2700" i="0" u="none" strike="noStrike" cap="none">
                <a:latin typeface="Salesforce Sans"/>
                <a:ea typeface="Salesforce Sans"/>
                <a:cs typeface="Salesforce Sans"/>
                <a:sym typeface="Salesforce Sans"/>
              </a:defRPr>
            </a:lvl9pPr>
          </a:lstStyle>
          <a:p>
            <a:endParaRPr/>
          </a:p>
        </p:txBody>
      </p:sp>
      <p:pic>
        <p:nvPicPr>
          <p:cNvPr id="602" name="Google Shape;602;p61"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7 Quote 1">
  <p:cSld name="TITLE_1_1_1_1_1_1_1_1_1_1_1_1_1_1_1_1_1_1_1_1_1_1_1_1_1_1">
    <p:bg>
      <p:bgPr>
        <a:solidFill>
          <a:srgbClr val="CFE9FE"/>
        </a:solidFill>
        <a:effectLst/>
      </p:bgPr>
    </p:bg>
    <p:spTree>
      <p:nvGrpSpPr>
        <p:cNvPr id="1" name="Shape 603"/>
        <p:cNvGrpSpPr/>
        <p:nvPr/>
      </p:nvGrpSpPr>
      <p:grpSpPr>
        <a:xfrm>
          <a:off x="0" y="0"/>
          <a:ext cx="0" cy="0"/>
          <a:chOff x="0" y="0"/>
          <a:chExt cx="0" cy="0"/>
        </a:xfrm>
      </p:grpSpPr>
      <p:sp>
        <p:nvSpPr>
          <p:cNvPr id="604" name="Google Shape;604;p62"/>
          <p:cNvSpPr/>
          <p:nvPr/>
        </p:nvSpPr>
        <p:spPr>
          <a:xfrm>
            <a:off x="857250" y="1732862"/>
            <a:ext cx="14910857" cy="6839424"/>
          </a:xfrm>
          <a:custGeom>
            <a:avLst/>
            <a:gdLst/>
            <a:ahLst/>
            <a:cxnLst/>
            <a:rect l="l" t="t" r="r" b="b"/>
            <a:pathLst>
              <a:path w="21539" h="21600" extrusionOk="0">
                <a:moveTo>
                  <a:pt x="0" y="902"/>
                </a:moveTo>
                <a:cubicBezTo>
                  <a:pt x="0" y="653"/>
                  <a:pt x="46" y="428"/>
                  <a:pt x="121" y="264"/>
                </a:cubicBezTo>
                <a:cubicBezTo>
                  <a:pt x="196" y="101"/>
                  <a:pt x="299" y="0"/>
                  <a:pt x="413" y="0"/>
                </a:cubicBezTo>
                <a:lnTo>
                  <a:pt x="21121" y="0"/>
                </a:lnTo>
                <a:cubicBezTo>
                  <a:pt x="21406" y="9"/>
                  <a:pt x="21600" y="619"/>
                  <a:pt x="21522" y="1216"/>
                </a:cubicBezTo>
                <a:cubicBezTo>
                  <a:pt x="21125" y="4240"/>
                  <a:pt x="20888" y="7447"/>
                  <a:pt x="20885" y="10771"/>
                </a:cubicBezTo>
                <a:cubicBezTo>
                  <a:pt x="20883" y="14116"/>
                  <a:pt x="21125" y="17341"/>
                  <a:pt x="21522" y="20384"/>
                </a:cubicBezTo>
                <a:cubicBezTo>
                  <a:pt x="21600" y="20981"/>
                  <a:pt x="21405" y="21590"/>
                  <a:pt x="21121" y="21600"/>
                </a:cubicBezTo>
                <a:lnTo>
                  <a:pt x="413" y="21600"/>
                </a:lnTo>
                <a:cubicBezTo>
                  <a:pt x="299" y="21600"/>
                  <a:pt x="196" y="21499"/>
                  <a:pt x="121" y="21336"/>
                </a:cubicBezTo>
                <a:cubicBezTo>
                  <a:pt x="46" y="21172"/>
                  <a:pt x="0" y="20947"/>
                  <a:pt x="0" y="20698"/>
                </a:cubicBezTo>
                <a:lnTo>
                  <a:pt x="0" y="902"/>
                </a:lnTo>
                <a:close/>
              </a:path>
            </a:pathLst>
          </a:custGeom>
          <a:solidFill>
            <a:srgbClr val="FFFE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605" name="Google Shape;605;p62"/>
          <p:cNvSpPr txBox="1">
            <a:spLocks noGrp="1"/>
          </p:cNvSpPr>
          <p:nvPr>
            <p:ph type="title"/>
          </p:nvPr>
        </p:nvSpPr>
        <p:spPr>
          <a:xfrm>
            <a:off x="1333500" y="2400300"/>
            <a:ext cx="13239900" cy="46671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7200"/>
              <a:buNone/>
              <a:defRPr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endParaRPr/>
          </a:p>
        </p:txBody>
      </p:sp>
      <p:grpSp>
        <p:nvGrpSpPr>
          <p:cNvPr id="606" name="Google Shape;606;p62"/>
          <p:cNvGrpSpPr/>
          <p:nvPr/>
        </p:nvGrpSpPr>
        <p:grpSpPr>
          <a:xfrm>
            <a:off x="1333500" y="997673"/>
            <a:ext cx="1278450" cy="1211850"/>
            <a:chOff x="0" y="0"/>
            <a:chExt cx="1704600" cy="1615800"/>
          </a:xfrm>
        </p:grpSpPr>
        <p:sp>
          <p:nvSpPr>
            <p:cNvPr id="607" name="Google Shape;607;p62"/>
            <p:cNvSpPr/>
            <p:nvPr/>
          </p:nvSpPr>
          <p:spPr>
            <a:xfrm>
              <a:off x="0" y="0"/>
              <a:ext cx="1704600" cy="1615800"/>
            </a:xfrm>
            <a:prstGeom prst="roundRect">
              <a:avLst>
                <a:gd name="adj" fmla="val 18170"/>
              </a:avLst>
            </a:prstGeom>
            <a:gradFill>
              <a:gsLst>
                <a:gs pos="0">
                  <a:srgbClr val="CFE9FE">
                    <a:alpha val="30196"/>
                  </a:srgbClr>
                </a:gs>
                <a:gs pos="9810">
                  <a:srgbClr val="CFE9FE">
                    <a:alpha val="30196"/>
                  </a:srgbClr>
                </a:gs>
                <a:gs pos="100000">
                  <a:srgbClr val="90D0FE"/>
                </a:gs>
              </a:gsLst>
              <a:path path="circle">
                <a:fillToRect l="100000" b="100000"/>
              </a:path>
              <a:tileRect t="-100000" r="-100000"/>
            </a:gradFill>
            <a:ln w="9525" cap="flat" cmpd="sng">
              <a:solidFill>
                <a:srgbClr val="D8E6FE"/>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50"/>
                <a:buFont typeface="Arial"/>
                <a:buNone/>
              </a:pPr>
              <a:endParaRPr sz="2850" b="0" i="0" u="none" strike="noStrike" cap="none">
                <a:solidFill>
                  <a:srgbClr val="032D60"/>
                </a:solidFill>
                <a:latin typeface="Arial"/>
                <a:ea typeface="Arial"/>
                <a:cs typeface="Arial"/>
                <a:sym typeface="Arial"/>
              </a:endParaRPr>
            </a:p>
          </p:txBody>
        </p:sp>
        <p:sp>
          <p:nvSpPr>
            <p:cNvPr id="608" name="Google Shape;608;p62"/>
            <p:cNvSpPr/>
            <p:nvPr/>
          </p:nvSpPr>
          <p:spPr>
            <a:xfrm>
              <a:off x="0" y="0"/>
              <a:ext cx="1704600" cy="1615800"/>
            </a:xfrm>
            <a:prstGeom prst="roundRect">
              <a:avLst>
                <a:gd name="adj" fmla="val 18170"/>
              </a:avLst>
            </a:prstGeom>
            <a:gradFill>
              <a:gsLst>
                <a:gs pos="0">
                  <a:srgbClr val="FFFEFE"/>
                </a:gs>
                <a:gs pos="3230">
                  <a:srgbClr val="FFFEFE"/>
                </a:gs>
                <a:gs pos="100000">
                  <a:srgbClr val="FFFEFE">
                    <a:alpha val="0"/>
                  </a:srgbClr>
                </a:gs>
              </a:gsLst>
              <a:path path="circle">
                <a:fillToRect r="100000" b="100000"/>
              </a:path>
              <a:tileRect l="-100000" t="-10000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50"/>
                <a:buFont typeface="Arial"/>
                <a:buNone/>
              </a:pPr>
              <a:endParaRPr sz="2850" b="0" i="0" u="none" strike="noStrike" cap="none">
                <a:solidFill>
                  <a:srgbClr val="032D60"/>
                </a:solidFill>
                <a:latin typeface="Arial"/>
                <a:ea typeface="Arial"/>
                <a:cs typeface="Arial"/>
                <a:sym typeface="Arial"/>
              </a:endParaRPr>
            </a:p>
          </p:txBody>
        </p:sp>
        <p:sp>
          <p:nvSpPr>
            <p:cNvPr id="609" name="Google Shape;609;p62"/>
            <p:cNvSpPr/>
            <p:nvPr/>
          </p:nvSpPr>
          <p:spPr>
            <a:xfrm>
              <a:off x="0" y="0"/>
              <a:ext cx="1704600" cy="1615800"/>
            </a:xfrm>
            <a:prstGeom prst="roundRect">
              <a:avLst>
                <a:gd name="adj" fmla="val 18170"/>
              </a:avLst>
            </a:prstGeom>
            <a:gradFill>
              <a:gsLst>
                <a:gs pos="0">
                  <a:srgbClr val="FFFEFE"/>
                </a:gs>
                <a:gs pos="1570">
                  <a:srgbClr val="FFFEFE"/>
                </a:gs>
                <a:gs pos="100000">
                  <a:srgbClr val="CFE9FE">
                    <a:alpha val="0"/>
                  </a:srgbClr>
                </a:gs>
              </a:gsLst>
              <a:path path="circle">
                <a:fillToRect l="100000" b="100000"/>
              </a:path>
              <a:tileRect t="-100000" r="-10000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50"/>
                <a:buFont typeface="Arial"/>
                <a:buNone/>
              </a:pPr>
              <a:endParaRPr sz="2850" b="0" i="0" u="none" strike="noStrike" cap="none">
                <a:solidFill>
                  <a:srgbClr val="032D60"/>
                </a:solidFill>
                <a:latin typeface="Arial"/>
                <a:ea typeface="Arial"/>
                <a:cs typeface="Arial"/>
                <a:sym typeface="Arial"/>
              </a:endParaRPr>
            </a:p>
          </p:txBody>
        </p:sp>
      </p:grpSp>
      <p:sp>
        <p:nvSpPr>
          <p:cNvPr id="610" name="Google Shape;610;p62"/>
          <p:cNvSpPr/>
          <p:nvPr/>
        </p:nvSpPr>
        <p:spPr>
          <a:xfrm>
            <a:off x="1566796" y="1268815"/>
            <a:ext cx="830682" cy="669330"/>
          </a:xfrm>
          <a:custGeom>
            <a:avLst/>
            <a:gdLst/>
            <a:ahLst/>
            <a:cxnLst/>
            <a:rect l="l" t="t" r="r" b="b"/>
            <a:pathLst>
              <a:path w="21600" h="21600" extrusionOk="0">
                <a:moveTo>
                  <a:pt x="8391" y="0"/>
                </a:moveTo>
                <a:cubicBezTo>
                  <a:pt x="2863" y="79"/>
                  <a:pt x="0" y="4503"/>
                  <a:pt x="0" y="10260"/>
                </a:cubicBezTo>
                <a:lnTo>
                  <a:pt x="0" y="21600"/>
                </a:lnTo>
                <a:lnTo>
                  <a:pt x="8454" y="21600"/>
                </a:lnTo>
                <a:lnTo>
                  <a:pt x="8454" y="11128"/>
                </a:lnTo>
                <a:lnTo>
                  <a:pt x="4708" y="11128"/>
                </a:lnTo>
                <a:cubicBezTo>
                  <a:pt x="4708" y="6948"/>
                  <a:pt x="5532" y="5994"/>
                  <a:pt x="8391" y="5284"/>
                </a:cubicBezTo>
                <a:lnTo>
                  <a:pt x="8391" y="0"/>
                </a:lnTo>
                <a:close/>
                <a:moveTo>
                  <a:pt x="21538" y="0"/>
                </a:moveTo>
                <a:cubicBezTo>
                  <a:pt x="16009" y="79"/>
                  <a:pt x="13146" y="4503"/>
                  <a:pt x="13146" y="10260"/>
                </a:cubicBezTo>
                <a:lnTo>
                  <a:pt x="13146" y="21600"/>
                </a:lnTo>
                <a:lnTo>
                  <a:pt x="21600" y="21600"/>
                </a:lnTo>
                <a:lnTo>
                  <a:pt x="21600" y="11128"/>
                </a:lnTo>
                <a:lnTo>
                  <a:pt x="17855" y="11128"/>
                </a:lnTo>
                <a:cubicBezTo>
                  <a:pt x="17855" y="6948"/>
                  <a:pt x="18678" y="5994"/>
                  <a:pt x="21538" y="5284"/>
                </a:cubicBezTo>
                <a:lnTo>
                  <a:pt x="21538" y="0"/>
                </a:lnTo>
                <a:close/>
              </a:path>
            </a:pathLst>
          </a:custGeom>
          <a:solidFill>
            <a:srgbClr val="08ABED"/>
          </a:solidFill>
          <a:ln>
            <a:noFill/>
          </a:ln>
        </p:spPr>
        <p:txBody>
          <a:bodyPr spcFirstLastPara="1" wrap="square" lIns="32500" tIns="32500" rIns="32500" bIns="32500" anchor="ctr" anchorCtr="0">
            <a:noAutofit/>
          </a:bodyPr>
          <a:lstStyle/>
          <a:p>
            <a:pPr marL="0" marR="0" lvl="0" indent="0" algn="ctr" rtl="0">
              <a:lnSpc>
                <a:spcPct val="90000"/>
              </a:lnSpc>
              <a:spcBef>
                <a:spcPts val="0"/>
              </a:spcBef>
              <a:spcAft>
                <a:spcPts val="0"/>
              </a:spcAft>
              <a:buClr>
                <a:srgbClr val="003366"/>
              </a:buClr>
              <a:buSzPts val="2900"/>
              <a:buFont typeface="Arial"/>
              <a:buNone/>
            </a:pPr>
            <a:endParaRPr sz="2900" b="0" i="0" u="none" strike="noStrike" cap="none">
              <a:solidFill>
                <a:srgbClr val="032D60"/>
              </a:solidFill>
              <a:latin typeface="Arial"/>
              <a:ea typeface="Arial"/>
              <a:cs typeface="Arial"/>
              <a:sym typeface="Arial"/>
            </a:endParaRPr>
          </a:p>
        </p:txBody>
      </p:sp>
      <p:pic>
        <p:nvPicPr>
          <p:cNvPr id="611" name="Google Shape;611;p62" title="Group 2147231774.png"/>
          <p:cNvPicPr preferRelativeResize="0"/>
          <p:nvPr/>
        </p:nvPicPr>
        <p:blipFill rotWithShape="1">
          <a:blip r:embed="rId2">
            <a:alphaModFix/>
          </a:blip>
          <a:srcRect l="2454" r="2444"/>
          <a:stretch/>
        </p:blipFill>
        <p:spPr>
          <a:xfrm rot="1123617">
            <a:off x="28895" y="1740584"/>
            <a:ext cx="667786" cy="1110361"/>
          </a:xfrm>
          <a:prstGeom prst="rect">
            <a:avLst/>
          </a:prstGeom>
          <a:noFill/>
          <a:ln>
            <a:noFill/>
          </a:ln>
        </p:spPr>
      </p:pic>
      <p:sp>
        <p:nvSpPr>
          <p:cNvPr id="612" name="Google Shape;612;p62"/>
          <p:cNvSpPr txBox="1">
            <a:spLocks noGrp="1"/>
          </p:cNvSpPr>
          <p:nvPr>
            <p:ph type="subTitle" idx="1"/>
          </p:nvPr>
        </p:nvSpPr>
        <p:spPr>
          <a:xfrm>
            <a:off x="1333500" y="7610475"/>
            <a:ext cx="13239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3000"/>
              <a:buNone/>
              <a:defRPr>
                <a:solidFill>
                  <a:schemeClr val="dk1"/>
                </a:solidFill>
              </a:defRPr>
            </a:lvl1pPr>
            <a:lvl2pPr lvl="1" rtl="0">
              <a:spcBef>
                <a:spcPts val="0"/>
              </a:spcBef>
              <a:spcAft>
                <a:spcPts val="0"/>
              </a:spcAft>
              <a:buSzPts val="3000"/>
              <a:buNone/>
              <a:defRPr sz="3000"/>
            </a:lvl2pPr>
            <a:lvl3pPr lvl="2" rtl="0">
              <a:spcBef>
                <a:spcPts val="1800"/>
              </a:spcBef>
              <a:spcAft>
                <a:spcPts val="0"/>
              </a:spcAft>
              <a:buSzPts val="3000"/>
              <a:buNone/>
              <a:defRPr sz="3000"/>
            </a:lvl3pPr>
            <a:lvl4pPr lvl="3" rtl="0">
              <a:spcBef>
                <a:spcPts val="1800"/>
              </a:spcBef>
              <a:spcAft>
                <a:spcPts val="0"/>
              </a:spcAft>
              <a:buSzPts val="3000"/>
              <a:buNone/>
              <a:defRPr sz="3000"/>
            </a:lvl4pPr>
            <a:lvl5pPr lvl="4" rtl="0">
              <a:spcBef>
                <a:spcPts val="1800"/>
              </a:spcBef>
              <a:spcAft>
                <a:spcPts val="0"/>
              </a:spcAft>
              <a:buSzPts val="3000"/>
              <a:buNone/>
              <a:defRPr sz="3000"/>
            </a:lvl5pPr>
            <a:lvl6pPr lvl="5" rtl="0">
              <a:spcBef>
                <a:spcPts val="1800"/>
              </a:spcBef>
              <a:spcAft>
                <a:spcPts val="0"/>
              </a:spcAft>
              <a:buSzPts val="3000"/>
              <a:buNone/>
              <a:defRPr sz="3000"/>
            </a:lvl6pPr>
            <a:lvl7pPr lvl="6" rtl="0">
              <a:spcBef>
                <a:spcPts val="1800"/>
              </a:spcBef>
              <a:spcAft>
                <a:spcPts val="0"/>
              </a:spcAft>
              <a:buSzPts val="3000"/>
              <a:buNone/>
              <a:defRPr sz="3000"/>
            </a:lvl7pPr>
            <a:lvl8pPr lvl="7" rtl="0">
              <a:spcBef>
                <a:spcPts val="1800"/>
              </a:spcBef>
              <a:spcAft>
                <a:spcPts val="0"/>
              </a:spcAft>
              <a:buSzPts val="3000"/>
              <a:buNone/>
              <a:defRPr sz="3000"/>
            </a:lvl8pPr>
            <a:lvl9pPr lvl="8" rtl="0">
              <a:spcBef>
                <a:spcPts val="1800"/>
              </a:spcBef>
              <a:spcAft>
                <a:spcPts val="1800"/>
              </a:spcAft>
              <a:buSzPts val="3000"/>
              <a:buNone/>
              <a:defRPr sz="3000"/>
            </a:lvl9pPr>
          </a:lstStyle>
          <a:p>
            <a:endParaRPr/>
          </a:p>
        </p:txBody>
      </p:sp>
      <p:pic>
        <p:nvPicPr>
          <p:cNvPr id="613" name="Google Shape;613;p62" title="BE-MVP-Icon-Spark_Redux_V3_STRAIGHT_cloudBlue.png"/>
          <p:cNvPicPr preferRelativeResize="0"/>
          <p:nvPr/>
        </p:nvPicPr>
        <p:blipFill rotWithShape="1">
          <a:blip r:embed="rId3">
            <a:alphaModFix/>
          </a:blip>
          <a:srcRect t="2463" b="2453"/>
          <a:stretch/>
        </p:blipFill>
        <p:spPr>
          <a:xfrm rot="-661348">
            <a:off x="16381524" y="4545351"/>
            <a:ext cx="513356" cy="521135"/>
          </a:xfrm>
          <a:prstGeom prst="rect">
            <a:avLst/>
          </a:prstGeom>
          <a:noFill/>
          <a:ln>
            <a:noFill/>
          </a:ln>
        </p:spPr>
      </p:pic>
      <p:pic>
        <p:nvPicPr>
          <p:cNvPr id="614" name="Google Shape;614;p62" title="BE-MVP-Icon-Spark_Redux_V3_RIGHT_cloudBlue.png"/>
          <p:cNvPicPr preferRelativeResize="0"/>
          <p:nvPr/>
        </p:nvPicPr>
        <p:blipFill rotWithShape="1">
          <a:blip r:embed="rId4">
            <a:alphaModFix/>
          </a:blip>
          <a:srcRect l="5382" r="44687"/>
          <a:stretch/>
        </p:blipFill>
        <p:spPr>
          <a:xfrm>
            <a:off x="16857842" y="4532375"/>
            <a:ext cx="1439775" cy="3078825"/>
          </a:xfrm>
          <a:prstGeom prst="rect">
            <a:avLst/>
          </a:prstGeom>
          <a:noFill/>
          <a:ln>
            <a:noFill/>
          </a:ln>
        </p:spPr>
      </p:pic>
      <p:pic>
        <p:nvPicPr>
          <p:cNvPr id="615" name="Google Shape;615;p62" title="Informatica.png"/>
          <p:cNvPicPr preferRelativeResize="0"/>
          <p:nvPr/>
        </p:nvPicPr>
        <p:blipFill rotWithShape="1">
          <a:blip r:embed="rId5">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7 Quote 1 2">
  <p:cSld name="TITLE_1_1_1_1_1_1_1_1_1_1_1_1_1_1_1_1_1_1_1_1_1_1_1_1_1_1_3">
    <p:bg>
      <p:bgPr>
        <a:solidFill>
          <a:srgbClr val="CFE9FE"/>
        </a:solidFill>
        <a:effectLst/>
      </p:bgPr>
    </p:bg>
    <p:spTree>
      <p:nvGrpSpPr>
        <p:cNvPr id="1" name="Shape 616"/>
        <p:cNvGrpSpPr/>
        <p:nvPr/>
      </p:nvGrpSpPr>
      <p:grpSpPr>
        <a:xfrm>
          <a:off x="0" y="0"/>
          <a:ext cx="0" cy="0"/>
          <a:chOff x="0" y="0"/>
          <a:chExt cx="0" cy="0"/>
        </a:xfrm>
      </p:grpSpPr>
      <p:sp>
        <p:nvSpPr>
          <p:cNvPr id="617" name="Google Shape;617;p63"/>
          <p:cNvSpPr/>
          <p:nvPr/>
        </p:nvSpPr>
        <p:spPr>
          <a:xfrm>
            <a:off x="857250" y="1732862"/>
            <a:ext cx="14910857" cy="6839424"/>
          </a:xfrm>
          <a:custGeom>
            <a:avLst/>
            <a:gdLst/>
            <a:ahLst/>
            <a:cxnLst/>
            <a:rect l="l" t="t" r="r" b="b"/>
            <a:pathLst>
              <a:path w="21539" h="21600" extrusionOk="0">
                <a:moveTo>
                  <a:pt x="0" y="902"/>
                </a:moveTo>
                <a:cubicBezTo>
                  <a:pt x="0" y="653"/>
                  <a:pt x="46" y="428"/>
                  <a:pt x="121" y="264"/>
                </a:cubicBezTo>
                <a:cubicBezTo>
                  <a:pt x="196" y="101"/>
                  <a:pt x="299" y="0"/>
                  <a:pt x="413" y="0"/>
                </a:cubicBezTo>
                <a:lnTo>
                  <a:pt x="21121" y="0"/>
                </a:lnTo>
                <a:cubicBezTo>
                  <a:pt x="21406" y="9"/>
                  <a:pt x="21600" y="619"/>
                  <a:pt x="21522" y="1216"/>
                </a:cubicBezTo>
                <a:cubicBezTo>
                  <a:pt x="21125" y="4240"/>
                  <a:pt x="20888" y="7447"/>
                  <a:pt x="20885" y="10771"/>
                </a:cubicBezTo>
                <a:cubicBezTo>
                  <a:pt x="20883" y="14116"/>
                  <a:pt x="21125" y="17341"/>
                  <a:pt x="21522" y="20384"/>
                </a:cubicBezTo>
                <a:cubicBezTo>
                  <a:pt x="21600" y="20981"/>
                  <a:pt x="21405" y="21590"/>
                  <a:pt x="21121" y="21600"/>
                </a:cubicBezTo>
                <a:lnTo>
                  <a:pt x="413" y="21600"/>
                </a:lnTo>
                <a:cubicBezTo>
                  <a:pt x="299" y="21600"/>
                  <a:pt x="196" y="21499"/>
                  <a:pt x="121" y="21336"/>
                </a:cubicBezTo>
                <a:cubicBezTo>
                  <a:pt x="46" y="21172"/>
                  <a:pt x="0" y="20947"/>
                  <a:pt x="0" y="20698"/>
                </a:cubicBezTo>
                <a:lnTo>
                  <a:pt x="0" y="902"/>
                </a:lnTo>
                <a:close/>
              </a:path>
            </a:pathLst>
          </a:custGeom>
          <a:solidFill>
            <a:srgbClr val="FFFE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618" name="Google Shape;618;p63"/>
          <p:cNvSpPr txBox="1">
            <a:spLocks noGrp="1"/>
          </p:cNvSpPr>
          <p:nvPr>
            <p:ph type="title"/>
          </p:nvPr>
        </p:nvSpPr>
        <p:spPr>
          <a:xfrm>
            <a:off x="1333500" y="2400300"/>
            <a:ext cx="13239900" cy="46671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7200"/>
              <a:buNone/>
              <a:defRPr sz="72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grpSp>
        <p:nvGrpSpPr>
          <p:cNvPr id="619" name="Google Shape;619;p63"/>
          <p:cNvGrpSpPr/>
          <p:nvPr/>
        </p:nvGrpSpPr>
        <p:grpSpPr>
          <a:xfrm>
            <a:off x="1333500" y="997673"/>
            <a:ext cx="1278450" cy="1211850"/>
            <a:chOff x="0" y="0"/>
            <a:chExt cx="1704600" cy="1615800"/>
          </a:xfrm>
        </p:grpSpPr>
        <p:sp>
          <p:nvSpPr>
            <p:cNvPr id="620" name="Google Shape;620;p63"/>
            <p:cNvSpPr/>
            <p:nvPr/>
          </p:nvSpPr>
          <p:spPr>
            <a:xfrm>
              <a:off x="0" y="0"/>
              <a:ext cx="1704600" cy="1615800"/>
            </a:xfrm>
            <a:prstGeom prst="roundRect">
              <a:avLst>
                <a:gd name="adj" fmla="val 18170"/>
              </a:avLst>
            </a:prstGeom>
            <a:gradFill>
              <a:gsLst>
                <a:gs pos="0">
                  <a:srgbClr val="CFE9FE">
                    <a:alpha val="30196"/>
                  </a:srgbClr>
                </a:gs>
                <a:gs pos="9810">
                  <a:srgbClr val="CFE9FE">
                    <a:alpha val="30196"/>
                  </a:srgbClr>
                </a:gs>
                <a:gs pos="100000">
                  <a:srgbClr val="90D0FE"/>
                </a:gs>
              </a:gsLst>
              <a:path path="circle">
                <a:fillToRect l="100000" b="100000"/>
              </a:path>
              <a:tileRect t="-100000" r="-100000"/>
            </a:gradFill>
            <a:ln w="9525" cap="flat" cmpd="sng">
              <a:solidFill>
                <a:srgbClr val="D8E6FE"/>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50"/>
                <a:buFont typeface="Arial"/>
                <a:buNone/>
              </a:pPr>
              <a:endParaRPr sz="2850" b="0" i="0" u="none" strike="noStrike" cap="none">
                <a:solidFill>
                  <a:srgbClr val="032D60"/>
                </a:solidFill>
                <a:latin typeface="Arial"/>
                <a:ea typeface="Arial"/>
                <a:cs typeface="Arial"/>
                <a:sym typeface="Arial"/>
              </a:endParaRPr>
            </a:p>
          </p:txBody>
        </p:sp>
        <p:sp>
          <p:nvSpPr>
            <p:cNvPr id="621" name="Google Shape;621;p63"/>
            <p:cNvSpPr/>
            <p:nvPr/>
          </p:nvSpPr>
          <p:spPr>
            <a:xfrm>
              <a:off x="0" y="0"/>
              <a:ext cx="1704600" cy="1615800"/>
            </a:xfrm>
            <a:prstGeom prst="roundRect">
              <a:avLst>
                <a:gd name="adj" fmla="val 18170"/>
              </a:avLst>
            </a:prstGeom>
            <a:gradFill>
              <a:gsLst>
                <a:gs pos="0">
                  <a:srgbClr val="FFFEFE"/>
                </a:gs>
                <a:gs pos="3230">
                  <a:srgbClr val="FFFEFE"/>
                </a:gs>
                <a:gs pos="100000">
                  <a:srgbClr val="FFFEFE">
                    <a:alpha val="0"/>
                  </a:srgbClr>
                </a:gs>
              </a:gsLst>
              <a:path path="circle">
                <a:fillToRect r="100000" b="100000"/>
              </a:path>
              <a:tileRect l="-100000" t="-10000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50"/>
                <a:buFont typeface="Arial"/>
                <a:buNone/>
              </a:pPr>
              <a:endParaRPr sz="2850" b="0" i="0" u="none" strike="noStrike" cap="none">
                <a:solidFill>
                  <a:srgbClr val="032D60"/>
                </a:solidFill>
                <a:latin typeface="Arial"/>
                <a:ea typeface="Arial"/>
                <a:cs typeface="Arial"/>
                <a:sym typeface="Arial"/>
              </a:endParaRPr>
            </a:p>
          </p:txBody>
        </p:sp>
        <p:sp>
          <p:nvSpPr>
            <p:cNvPr id="622" name="Google Shape;622;p63"/>
            <p:cNvSpPr/>
            <p:nvPr/>
          </p:nvSpPr>
          <p:spPr>
            <a:xfrm>
              <a:off x="0" y="0"/>
              <a:ext cx="1704600" cy="1615800"/>
            </a:xfrm>
            <a:prstGeom prst="roundRect">
              <a:avLst>
                <a:gd name="adj" fmla="val 18170"/>
              </a:avLst>
            </a:prstGeom>
            <a:gradFill>
              <a:gsLst>
                <a:gs pos="0">
                  <a:srgbClr val="FFFEFE"/>
                </a:gs>
                <a:gs pos="1570">
                  <a:srgbClr val="FFFEFE"/>
                </a:gs>
                <a:gs pos="100000">
                  <a:srgbClr val="CFE9FE">
                    <a:alpha val="0"/>
                  </a:srgbClr>
                </a:gs>
              </a:gsLst>
              <a:path path="circle">
                <a:fillToRect l="100000" b="100000"/>
              </a:path>
              <a:tileRect t="-100000" r="-10000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50"/>
                <a:buFont typeface="Arial"/>
                <a:buNone/>
              </a:pPr>
              <a:endParaRPr sz="2850" b="0" i="0" u="none" strike="noStrike" cap="none">
                <a:solidFill>
                  <a:srgbClr val="032D60"/>
                </a:solidFill>
                <a:latin typeface="Arial"/>
                <a:ea typeface="Arial"/>
                <a:cs typeface="Arial"/>
                <a:sym typeface="Arial"/>
              </a:endParaRPr>
            </a:p>
          </p:txBody>
        </p:sp>
      </p:grpSp>
      <p:sp>
        <p:nvSpPr>
          <p:cNvPr id="623" name="Google Shape;623;p63"/>
          <p:cNvSpPr/>
          <p:nvPr/>
        </p:nvSpPr>
        <p:spPr>
          <a:xfrm>
            <a:off x="1566796" y="1268815"/>
            <a:ext cx="830682" cy="669330"/>
          </a:xfrm>
          <a:custGeom>
            <a:avLst/>
            <a:gdLst/>
            <a:ahLst/>
            <a:cxnLst/>
            <a:rect l="l" t="t" r="r" b="b"/>
            <a:pathLst>
              <a:path w="21600" h="21600" extrusionOk="0">
                <a:moveTo>
                  <a:pt x="8391" y="0"/>
                </a:moveTo>
                <a:cubicBezTo>
                  <a:pt x="2863" y="79"/>
                  <a:pt x="0" y="4503"/>
                  <a:pt x="0" y="10260"/>
                </a:cubicBezTo>
                <a:lnTo>
                  <a:pt x="0" y="21600"/>
                </a:lnTo>
                <a:lnTo>
                  <a:pt x="8454" y="21600"/>
                </a:lnTo>
                <a:lnTo>
                  <a:pt x="8454" y="11128"/>
                </a:lnTo>
                <a:lnTo>
                  <a:pt x="4708" y="11128"/>
                </a:lnTo>
                <a:cubicBezTo>
                  <a:pt x="4708" y="6948"/>
                  <a:pt x="5532" y="5994"/>
                  <a:pt x="8391" y="5284"/>
                </a:cubicBezTo>
                <a:lnTo>
                  <a:pt x="8391" y="0"/>
                </a:lnTo>
                <a:close/>
                <a:moveTo>
                  <a:pt x="21538" y="0"/>
                </a:moveTo>
                <a:cubicBezTo>
                  <a:pt x="16009" y="79"/>
                  <a:pt x="13146" y="4503"/>
                  <a:pt x="13146" y="10260"/>
                </a:cubicBezTo>
                <a:lnTo>
                  <a:pt x="13146" y="21600"/>
                </a:lnTo>
                <a:lnTo>
                  <a:pt x="21600" y="21600"/>
                </a:lnTo>
                <a:lnTo>
                  <a:pt x="21600" y="11128"/>
                </a:lnTo>
                <a:lnTo>
                  <a:pt x="17855" y="11128"/>
                </a:lnTo>
                <a:cubicBezTo>
                  <a:pt x="17855" y="6948"/>
                  <a:pt x="18678" y="5994"/>
                  <a:pt x="21538" y="5284"/>
                </a:cubicBezTo>
                <a:lnTo>
                  <a:pt x="21538" y="0"/>
                </a:lnTo>
                <a:close/>
              </a:path>
            </a:pathLst>
          </a:custGeom>
          <a:solidFill>
            <a:srgbClr val="08ABED"/>
          </a:solidFill>
          <a:ln>
            <a:noFill/>
          </a:ln>
        </p:spPr>
        <p:txBody>
          <a:bodyPr spcFirstLastPara="1" wrap="square" lIns="32500" tIns="32500" rIns="32500" bIns="32500" anchor="ctr" anchorCtr="0">
            <a:noAutofit/>
          </a:bodyPr>
          <a:lstStyle/>
          <a:p>
            <a:pPr marL="0" marR="0" lvl="0" indent="0" algn="ctr" rtl="0">
              <a:lnSpc>
                <a:spcPct val="90000"/>
              </a:lnSpc>
              <a:spcBef>
                <a:spcPts val="0"/>
              </a:spcBef>
              <a:spcAft>
                <a:spcPts val="0"/>
              </a:spcAft>
              <a:buClr>
                <a:srgbClr val="003366"/>
              </a:buClr>
              <a:buSzPts val="2900"/>
              <a:buFont typeface="Arial"/>
              <a:buNone/>
            </a:pPr>
            <a:endParaRPr sz="2900" b="0" i="0" u="none" strike="noStrike" cap="none">
              <a:solidFill>
                <a:srgbClr val="032D60"/>
              </a:solidFill>
              <a:latin typeface="Arial"/>
              <a:ea typeface="Arial"/>
              <a:cs typeface="Arial"/>
              <a:sym typeface="Arial"/>
            </a:endParaRPr>
          </a:p>
        </p:txBody>
      </p:sp>
      <p:sp>
        <p:nvSpPr>
          <p:cNvPr id="624" name="Google Shape;624;p63"/>
          <p:cNvSpPr txBox="1">
            <a:spLocks noGrp="1"/>
          </p:cNvSpPr>
          <p:nvPr>
            <p:ph type="subTitle" idx="1"/>
          </p:nvPr>
        </p:nvSpPr>
        <p:spPr>
          <a:xfrm>
            <a:off x="1333500" y="7610475"/>
            <a:ext cx="13239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000"/>
              <a:buNone/>
              <a:defRPr>
                <a:solidFill>
                  <a:schemeClr val="dk1"/>
                </a:solidFill>
              </a:defRPr>
            </a:lvl1pPr>
            <a:lvl2pPr lvl="1">
              <a:spcBef>
                <a:spcPts val="0"/>
              </a:spcBef>
              <a:spcAft>
                <a:spcPts val="0"/>
              </a:spcAft>
              <a:buSzPts val="3000"/>
              <a:buNone/>
              <a:defRPr sz="3000"/>
            </a:lvl2pPr>
            <a:lvl3pPr lvl="2">
              <a:spcBef>
                <a:spcPts val="1800"/>
              </a:spcBef>
              <a:spcAft>
                <a:spcPts val="0"/>
              </a:spcAft>
              <a:buSzPts val="3000"/>
              <a:buNone/>
              <a:defRPr sz="3000"/>
            </a:lvl3pPr>
            <a:lvl4pPr lvl="3">
              <a:spcBef>
                <a:spcPts val="1800"/>
              </a:spcBef>
              <a:spcAft>
                <a:spcPts val="0"/>
              </a:spcAft>
              <a:buSzPts val="3000"/>
              <a:buNone/>
              <a:defRPr sz="3000"/>
            </a:lvl4pPr>
            <a:lvl5pPr lvl="4">
              <a:spcBef>
                <a:spcPts val="1800"/>
              </a:spcBef>
              <a:spcAft>
                <a:spcPts val="0"/>
              </a:spcAft>
              <a:buSzPts val="3000"/>
              <a:buNone/>
              <a:defRPr sz="3000"/>
            </a:lvl5pPr>
            <a:lvl6pPr lvl="5">
              <a:spcBef>
                <a:spcPts val="1800"/>
              </a:spcBef>
              <a:spcAft>
                <a:spcPts val="0"/>
              </a:spcAft>
              <a:buSzPts val="3000"/>
              <a:buNone/>
              <a:defRPr sz="3000"/>
            </a:lvl6pPr>
            <a:lvl7pPr lvl="6">
              <a:spcBef>
                <a:spcPts val="1800"/>
              </a:spcBef>
              <a:spcAft>
                <a:spcPts val="0"/>
              </a:spcAft>
              <a:buSzPts val="3000"/>
              <a:buNone/>
              <a:defRPr sz="3000"/>
            </a:lvl7pPr>
            <a:lvl8pPr lvl="7">
              <a:spcBef>
                <a:spcPts val="1800"/>
              </a:spcBef>
              <a:spcAft>
                <a:spcPts val="0"/>
              </a:spcAft>
              <a:buSzPts val="3000"/>
              <a:buNone/>
              <a:defRPr sz="3000"/>
            </a:lvl8pPr>
            <a:lvl9pPr lvl="8">
              <a:spcBef>
                <a:spcPts val="1800"/>
              </a:spcBef>
              <a:spcAft>
                <a:spcPts val="1800"/>
              </a:spcAft>
              <a:buSzPts val="3000"/>
              <a:buNone/>
              <a:defRPr sz="3000"/>
            </a:lvl9pPr>
          </a:lstStyle>
          <a:p>
            <a:endParaRPr/>
          </a:p>
        </p:txBody>
      </p:sp>
      <p:pic>
        <p:nvPicPr>
          <p:cNvPr id="625" name="Google Shape;625;p63"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7 Quote 1 1">
  <p:cSld name="TITLE_1_1_1_1_1_1_1_1_1_1_1_1_1_1_1_1_1_1_1_1_1_1_1_1_1_1_2">
    <p:bg>
      <p:bgPr>
        <a:solidFill>
          <a:srgbClr val="CFE9FE"/>
        </a:solidFill>
        <a:effectLst/>
      </p:bgPr>
    </p:bg>
    <p:spTree>
      <p:nvGrpSpPr>
        <p:cNvPr id="1" name="Shape 626"/>
        <p:cNvGrpSpPr/>
        <p:nvPr/>
      </p:nvGrpSpPr>
      <p:grpSpPr>
        <a:xfrm>
          <a:off x="0" y="0"/>
          <a:ext cx="0" cy="0"/>
          <a:chOff x="0" y="0"/>
          <a:chExt cx="0" cy="0"/>
        </a:xfrm>
      </p:grpSpPr>
      <p:sp>
        <p:nvSpPr>
          <p:cNvPr id="627" name="Google Shape;627;p64"/>
          <p:cNvSpPr/>
          <p:nvPr/>
        </p:nvSpPr>
        <p:spPr>
          <a:xfrm>
            <a:off x="857250" y="1732862"/>
            <a:ext cx="14910857" cy="6839424"/>
          </a:xfrm>
          <a:custGeom>
            <a:avLst/>
            <a:gdLst/>
            <a:ahLst/>
            <a:cxnLst/>
            <a:rect l="l" t="t" r="r" b="b"/>
            <a:pathLst>
              <a:path w="21539" h="21600" extrusionOk="0">
                <a:moveTo>
                  <a:pt x="0" y="902"/>
                </a:moveTo>
                <a:cubicBezTo>
                  <a:pt x="0" y="653"/>
                  <a:pt x="46" y="428"/>
                  <a:pt x="121" y="264"/>
                </a:cubicBezTo>
                <a:cubicBezTo>
                  <a:pt x="196" y="101"/>
                  <a:pt x="299" y="0"/>
                  <a:pt x="413" y="0"/>
                </a:cubicBezTo>
                <a:lnTo>
                  <a:pt x="21121" y="0"/>
                </a:lnTo>
                <a:cubicBezTo>
                  <a:pt x="21406" y="9"/>
                  <a:pt x="21600" y="619"/>
                  <a:pt x="21522" y="1216"/>
                </a:cubicBezTo>
                <a:cubicBezTo>
                  <a:pt x="21125" y="4240"/>
                  <a:pt x="20888" y="7447"/>
                  <a:pt x="20885" y="10771"/>
                </a:cubicBezTo>
                <a:cubicBezTo>
                  <a:pt x="20883" y="14116"/>
                  <a:pt x="21125" y="17341"/>
                  <a:pt x="21522" y="20384"/>
                </a:cubicBezTo>
                <a:cubicBezTo>
                  <a:pt x="21600" y="20981"/>
                  <a:pt x="21405" y="21590"/>
                  <a:pt x="21121" y="21600"/>
                </a:cubicBezTo>
                <a:lnTo>
                  <a:pt x="413" y="21600"/>
                </a:lnTo>
                <a:cubicBezTo>
                  <a:pt x="299" y="21600"/>
                  <a:pt x="196" y="21499"/>
                  <a:pt x="121" y="21336"/>
                </a:cubicBezTo>
                <a:cubicBezTo>
                  <a:pt x="46" y="21172"/>
                  <a:pt x="0" y="20947"/>
                  <a:pt x="0" y="20698"/>
                </a:cubicBezTo>
                <a:lnTo>
                  <a:pt x="0" y="902"/>
                </a:lnTo>
                <a:close/>
              </a:path>
            </a:pathLst>
          </a:custGeom>
          <a:solidFill>
            <a:srgbClr val="FFFE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628" name="Google Shape;628;p64"/>
          <p:cNvSpPr txBox="1">
            <a:spLocks noGrp="1"/>
          </p:cNvSpPr>
          <p:nvPr>
            <p:ph type="title"/>
          </p:nvPr>
        </p:nvSpPr>
        <p:spPr>
          <a:xfrm>
            <a:off x="1333500" y="2400300"/>
            <a:ext cx="13239900" cy="46671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7200"/>
              <a:buNone/>
              <a:defRPr sz="72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grpSp>
        <p:nvGrpSpPr>
          <p:cNvPr id="629" name="Google Shape;629;p64"/>
          <p:cNvGrpSpPr/>
          <p:nvPr/>
        </p:nvGrpSpPr>
        <p:grpSpPr>
          <a:xfrm>
            <a:off x="1333500" y="997673"/>
            <a:ext cx="1278450" cy="1211850"/>
            <a:chOff x="0" y="0"/>
            <a:chExt cx="1704600" cy="1615800"/>
          </a:xfrm>
        </p:grpSpPr>
        <p:sp>
          <p:nvSpPr>
            <p:cNvPr id="630" name="Google Shape;630;p64"/>
            <p:cNvSpPr/>
            <p:nvPr/>
          </p:nvSpPr>
          <p:spPr>
            <a:xfrm>
              <a:off x="0" y="0"/>
              <a:ext cx="1704600" cy="1615800"/>
            </a:xfrm>
            <a:prstGeom prst="roundRect">
              <a:avLst>
                <a:gd name="adj" fmla="val 18170"/>
              </a:avLst>
            </a:prstGeom>
            <a:gradFill>
              <a:gsLst>
                <a:gs pos="0">
                  <a:srgbClr val="CFE9FE">
                    <a:alpha val="30196"/>
                  </a:srgbClr>
                </a:gs>
                <a:gs pos="9810">
                  <a:srgbClr val="CFE9FE">
                    <a:alpha val="30196"/>
                  </a:srgbClr>
                </a:gs>
                <a:gs pos="100000">
                  <a:srgbClr val="90D0FE"/>
                </a:gs>
              </a:gsLst>
              <a:path path="circle">
                <a:fillToRect l="100000" b="100000"/>
              </a:path>
              <a:tileRect t="-100000" r="-100000"/>
            </a:gradFill>
            <a:ln w="9525" cap="flat" cmpd="sng">
              <a:solidFill>
                <a:srgbClr val="D8E6FE"/>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50"/>
                <a:buFont typeface="Arial"/>
                <a:buNone/>
              </a:pPr>
              <a:endParaRPr sz="2850" b="0" i="0" u="none" strike="noStrike" cap="none">
                <a:solidFill>
                  <a:srgbClr val="032D60"/>
                </a:solidFill>
                <a:latin typeface="Arial"/>
                <a:ea typeface="Arial"/>
                <a:cs typeface="Arial"/>
                <a:sym typeface="Arial"/>
              </a:endParaRPr>
            </a:p>
          </p:txBody>
        </p:sp>
        <p:sp>
          <p:nvSpPr>
            <p:cNvPr id="631" name="Google Shape;631;p64"/>
            <p:cNvSpPr/>
            <p:nvPr/>
          </p:nvSpPr>
          <p:spPr>
            <a:xfrm>
              <a:off x="0" y="0"/>
              <a:ext cx="1704600" cy="1615800"/>
            </a:xfrm>
            <a:prstGeom prst="roundRect">
              <a:avLst>
                <a:gd name="adj" fmla="val 18170"/>
              </a:avLst>
            </a:prstGeom>
            <a:gradFill>
              <a:gsLst>
                <a:gs pos="0">
                  <a:srgbClr val="FFFEFE"/>
                </a:gs>
                <a:gs pos="3230">
                  <a:srgbClr val="FFFEFE"/>
                </a:gs>
                <a:gs pos="100000">
                  <a:srgbClr val="FFFEFE">
                    <a:alpha val="0"/>
                  </a:srgbClr>
                </a:gs>
              </a:gsLst>
              <a:path path="circle">
                <a:fillToRect r="100000" b="100000"/>
              </a:path>
              <a:tileRect l="-100000" t="-10000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50"/>
                <a:buFont typeface="Arial"/>
                <a:buNone/>
              </a:pPr>
              <a:endParaRPr sz="2850" b="0" i="0" u="none" strike="noStrike" cap="none">
                <a:solidFill>
                  <a:srgbClr val="032D60"/>
                </a:solidFill>
                <a:latin typeface="Arial"/>
                <a:ea typeface="Arial"/>
                <a:cs typeface="Arial"/>
                <a:sym typeface="Arial"/>
              </a:endParaRPr>
            </a:p>
          </p:txBody>
        </p:sp>
        <p:sp>
          <p:nvSpPr>
            <p:cNvPr id="632" name="Google Shape;632;p64"/>
            <p:cNvSpPr/>
            <p:nvPr/>
          </p:nvSpPr>
          <p:spPr>
            <a:xfrm>
              <a:off x="0" y="0"/>
              <a:ext cx="1704600" cy="1615800"/>
            </a:xfrm>
            <a:prstGeom prst="roundRect">
              <a:avLst>
                <a:gd name="adj" fmla="val 18170"/>
              </a:avLst>
            </a:prstGeom>
            <a:gradFill>
              <a:gsLst>
                <a:gs pos="0">
                  <a:srgbClr val="FFFEFE"/>
                </a:gs>
                <a:gs pos="1570">
                  <a:srgbClr val="FFFEFE"/>
                </a:gs>
                <a:gs pos="100000">
                  <a:srgbClr val="CFE9FE">
                    <a:alpha val="0"/>
                  </a:srgbClr>
                </a:gs>
              </a:gsLst>
              <a:path path="circle">
                <a:fillToRect l="100000" b="100000"/>
              </a:path>
              <a:tileRect t="-100000" r="-10000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50"/>
                <a:buFont typeface="Arial"/>
                <a:buNone/>
              </a:pPr>
              <a:endParaRPr sz="2850" b="0" i="0" u="none" strike="noStrike" cap="none">
                <a:solidFill>
                  <a:srgbClr val="032D60"/>
                </a:solidFill>
                <a:latin typeface="Arial"/>
                <a:ea typeface="Arial"/>
                <a:cs typeface="Arial"/>
                <a:sym typeface="Arial"/>
              </a:endParaRPr>
            </a:p>
          </p:txBody>
        </p:sp>
      </p:grpSp>
      <p:sp>
        <p:nvSpPr>
          <p:cNvPr id="633" name="Google Shape;633;p64"/>
          <p:cNvSpPr/>
          <p:nvPr/>
        </p:nvSpPr>
        <p:spPr>
          <a:xfrm>
            <a:off x="1566796" y="1268815"/>
            <a:ext cx="830682" cy="669330"/>
          </a:xfrm>
          <a:custGeom>
            <a:avLst/>
            <a:gdLst/>
            <a:ahLst/>
            <a:cxnLst/>
            <a:rect l="l" t="t" r="r" b="b"/>
            <a:pathLst>
              <a:path w="21600" h="21600" extrusionOk="0">
                <a:moveTo>
                  <a:pt x="8391" y="0"/>
                </a:moveTo>
                <a:cubicBezTo>
                  <a:pt x="2863" y="79"/>
                  <a:pt x="0" y="4503"/>
                  <a:pt x="0" y="10260"/>
                </a:cubicBezTo>
                <a:lnTo>
                  <a:pt x="0" y="21600"/>
                </a:lnTo>
                <a:lnTo>
                  <a:pt x="8454" y="21600"/>
                </a:lnTo>
                <a:lnTo>
                  <a:pt x="8454" y="11128"/>
                </a:lnTo>
                <a:lnTo>
                  <a:pt x="4708" y="11128"/>
                </a:lnTo>
                <a:cubicBezTo>
                  <a:pt x="4708" y="6948"/>
                  <a:pt x="5532" y="5994"/>
                  <a:pt x="8391" y="5284"/>
                </a:cubicBezTo>
                <a:lnTo>
                  <a:pt x="8391" y="0"/>
                </a:lnTo>
                <a:close/>
                <a:moveTo>
                  <a:pt x="21538" y="0"/>
                </a:moveTo>
                <a:cubicBezTo>
                  <a:pt x="16009" y="79"/>
                  <a:pt x="13146" y="4503"/>
                  <a:pt x="13146" y="10260"/>
                </a:cubicBezTo>
                <a:lnTo>
                  <a:pt x="13146" y="21600"/>
                </a:lnTo>
                <a:lnTo>
                  <a:pt x="21600" y="21600"/>
                </a:lnTo>
                <a:lnTo>
                  <a:pt x="21600" y="11128"/>
                </a:lnTo>
                <a:lnTo>
                  <a:pt x="17855" y="11128"/>
                </a:lnTo>
                <a:cubicBezTo>
                  <a:pt x="17855" y="6948"/>
                  <a:pt x="18678" y="5994"/>
                  <a:pt x="21538" y="5284"/>
                </a:cubicBezTo>
                <a:lnTo>
                  <a:pt x="21538" y="0"/>
                </a:lnTo>
                <a:close/>
              </a:path>
            </a:pathLst>
          </a:custGeom>
          <a:solidFill>
            <a:srgbClr val="08ABED"/>
          </a:solidFill>
          <a:ln>
            <a:noFill/>
          </a:ln>
        </p:spPr>
        <p:txBody>
          <a:bodyPr spcFirstLastPara="1" wrap="square" lIns="32500" tIns="32500" rIns="32500" bIns="32500" anchor="ctr" anchorCtr="0">
            <a:noAutofit/>
          </a:bodyPr>
          <a:lstStyle/>
          <a:p>
            <a:pPr marL="0" marR="0" lvl="0" indent="0" algn="ctr" rtl="0">
              <a:lnSpc>
                <a:spcPct val="90000"/>
              </a:lnSpc>
              <a:spcBef>
                <a:spcPts val="0"/>
              </a:spcBef>
              <a:spcAft>
                <a:spcPts val="0"/>
              </a:spcAft>
              <a:buClr>
                <a:srgbClr val="003366"/>
              </a:buClr>
              <a:buSzPts val="2900"/>
              <a:buFont typeface="Arial"/>
              <a:buNone/>
            </a:pPr>
            <a:endParaRPr sz="2900" b="0" i="0" u="none" strike="noStrike" cap="none">
              <a:solidFill>
                <a:srgbClr val="032D60"/>
              </a:solidFill>
              <a:latin typeface="Arial"/>
              <a:ea typeface="Arial"/>
              <a:cs typeface="Arial"/>
              <a:sym typeface="Arial"/>
            </a:endParaRPr>
          </a:p>
        </p:txBody>
      </p:sp>
      <p:sp>
        <p:nvSpPr>
          <p:cNvPr id="634" name="Google Shape;634;p64"/>
          <p:cNvSpPr txBox="1">
            <a:spLocks noGrp="1"/>
          </p:cNvSpPr>
          <p:nvPr>
            <p:ph type="subTitle" idx="1"/>
          </p:nvPr>
        </p:nvSpPr>
        <p:spPr>
          <a:xfrm>
            <a:off x="1333500" y="7610475"/>
            <a:ext cx="13239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000"/>
              <a:buNone/>
              <a:defRPr>
                <a:solidFill>
                  <a:schemeClr val="dk1"/>
                </a:solidFill>
              </a:defRPr>
            </a:lvl1pPr>
            <a:lvl2pPr lvl="1">
              <a:spcBef>
                <a:spcPts val="0"/>
              </a:spcBef>
              <a:spcAft>
                <a:spcPts val="0"/>
              </a:spcAft>
              <a:buSzPts val="3000"/>
              <a:buNone/>
              <a:defRPr sz="3000"/>
            </a:lvl2pPr>
            <a:lvl3pPr lvl="2">
              <a:spcBef>
                <a:spcPts val="1800"/>
              </a:spcBef>
              <a:spcAft>
                <a:spcPts val="0"/>
              </a:spcAft>
              <a:buSzPts val="3000"/>
              <a:buNone/>
              <a:defRPr sz="3000"/>
            </a:lvl3pPr>
            <a:lvl4pPr lvl="3">
              <a:spcBef>
                <a:spcPts val="1800"/>
              </a:spcBef>
              <a:spcAft>
                <a:spcPts val="0"/>
              </a:spcAft>
              <a:buSzPts val="3000"/>
              <a:buNone/>
              <a:defRPr sz="3000"/>
            </a:lvl4pPr>
            <a:lvl5pPr lvl="4">
              <a:spcBef>
                <a:spcPts val="1800"/>
              </a:spcBef>
              <a:spcAft>
                <a:spcPts val="0"/>
              </a:spcAft>
              <a:buSzPts val="3000"/>
              <a:buNone/>
              <a:defRPr sz="3000"/>
            </a:lvl5pPr>
            <a:lvl6pPr lvl="5">
              <a:spcBef>
                <a:spcPts val="1800"/>
              </a:spcBef>
              <a:spcAft>
                <a:spcPts val="0"/>
              </a:spcAft>
              <a:buSzPts val="3000"/>
              <a:buNone/>
              <a:defRPr sz="3000"/>
            </a:lvl6pPr>
            <a:lvl7pPr lvl="6">
              <a:spcBef>
                <a:spcPts val="1800"/>
              </a:spcBef>
              <a:spcAft>
                <a:spcPts val="0"/>
              </a:spcAft>
              <a:buSzPts val="3000"/>
              <a:buNone/>
              <a:defRPr sz="3000"/>
            </a:lvl7pPr>
            <a:lvl8pPr lvl="7">
              <a:spcBef>
                <a:spcPts val="1800"/>
              </a:spcBef>
              <a:spcAft>
                <a:spcPts val="0"/>
              </a:spcAft>
              <a:buSzPts val="3000"/>
              <a:buNone/>
              <a:defRPr sz="3000"/>
            </a:lvl8pPr>
            <a:lvl9pPr lvl="8">
              <a:spcBef>
                <a:spcPts val="1800"/>
              </a:spcBef>
              <a:spcAft>
                <a:spcPts val="1800"/>
              </a:spcAft>
              <a:buSzPts val="3000"/>
              <a:buNone/>
              <a:defRPr sz="3000"/>
            </a:lvl9pPr>
          </a:lstStyle>
          <a:p>
            <a:endParaRPr/>
          </a:p>
        </p:txBody>
      </p:sp>
      <p:pic>
        <p:nvPicPr>
          <p:cNvPr id="635" name="Google Shape;635;p64"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8 Statement 1">
  <p:cSld name="TITLE_1_1_1_1_1_1_1_1_1_1_1_1_1_1_1_1_1_1_1_1_1_1_1_1_1_1_1">
    <p:bg>
      <p:bgPr>
        <a:solidFill>
          <a:srgbClr val="CFE9FE"/>
        </a:solidFill>
        <a:effectLst/>
      </p:bgPr>
    </p:bg>
    <p:spTree>
      <p:nvGrpSpPr>
        <p:cNvPr id="1" name="Shape 636"/>
        <p:cNvGrpSpPr/>
        <p:nvPr/>
      </p:nvGrpSpPr>
      <p:grpSpPr>
        <a:xfrm>
          <a:off x="0" y="0"/>
          <a:ext cx="0" cy="0"/>
          <a:chOff x="0" y="0"/>
          <a:chExt cx="0" cy="0"/>
        </a:xfrm>
      </p:grpSpPr>
      <p:pic>
        <p:nvPicPr>
          <p:cNvPr id="637" name="Google Shape;637;p65"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sp>
        <p:nvSpPr>
          <p:cNvPr id="638" name="Google Shape;638;p65"/>
          <p:cNvSpPr txBox="1">
            <a:spLocks noGrp="1"/>
          </p:cNvSpPr>
          <p:nvPr>
            <p:ph type="title"/>
          </p:nvPr>
        </p:nvSpPr>
        <p:spPr>
          <a:xfrm>
            <a:off x="1133475" y="3705225"/>
            <a:ext cx="16020900" cy="3090900"/>
          </a:xfrm>
          <a:prstGeom prst="rect">
            <a:avLst/>
          </a:prstGeom>
        </p:spPr>
        <p:txBody>
          <a:bodyPr spcFirstLastPara="1" wrap="square" lIns="0" tIns="0" rIns="0" bIns="0" anchor="t" anchorCtr="0">
            <a:noAutofit/>
          </a:bodyPr>
          <a:lstStyle>
            <a:lvl1pPr lvl="0" algn="ctr" rtl="0">
              <a:lnSpc>
                <a:spcPct val="90000"/>
              </a:lnSpc>
              <a:spcBef>
                <a:spcPts val="0"/>
              </a:spcBef>
              <a:spcAft>
                <a:spcPts val="0"/>
              </a:spcAft>
              <a:buClr>
                <a:schemeClr val="lt1"/>
              </a:buClr>
              <a:buSzPts val="10800"/>
              <a:buNone/>
              <a:defRPr sz="10800">
                <a:solidFill>
                  <a:schemeClr val="lt1"/>
                </a:solidFill>
              </a:defRPr>
            </a:lvl1pPr>
            <a:lvl2pPr lvl="1" algn="ctr" rtl="0">
              <a:spcBef>
                <a:spcPts val="0"/>
              </a:spcBef>
              <a:spcAft>
                <a:spcPts val="0"/>
              </a:spcAft>
              <a:buClr>
                <a:schemeClr val="accent3"/>
              </a:buClr>
              <a:buSzPts val="10800"/>
              <a:buNone/>
              <a:defRPr sz="10800">
                <a:solidFill>
                  <a:schemeClr val="accent3"/>
                </a:solidFill>
              </a:defRPr>
            </a:lvl2pPr>
            <a:lvl3pPr lvl="2" algn="ctr" rtl="0">
              <a:spcBef>
                <a:spcPts val="0"/>
              </a:spcBef>
              <a:spcAft>
                <a:spcPts val="0"/>
              </a:spcAft>
              <a:buClr>
                <a:schemeClr val="accent3"/>
              </a:buClr>
              <a:buSzPts val="10800"/>
              <a:buNone/>
              <a:defRPr sz="10800">
                <a:solidFill>
                  <a:schemeClr val="accent3"/>
                </a:solidFill>
              </a:defRPr>
            </a:lvl3pPr>
            <a:lvl4pPr lvl="3" algn="ctr" rtl="0">
              <a:spcBef>
                <a:spcPts val="0"/>
              </a:spcBef>
              <a:spcAft>
                <a:spcPts val="0"/>
              </a:spcAft>
              <a:buClr>
                <a:schemeClr val="accent3"/>
              </a:buClr>
              <a:buSzPts val="10800"/>
              <a:buNone/>
              <a:defRPr sz="10800">
                <a:solidFill>
                  <a:schemeClr val="accent3"/>
                </a:solidFill>
              </a:defRPr>
            </a:lvl4pPr>
            <a:lvl5pPr lvl="4" algn="ctr" rtl="0">
              <a:spcBef>
                <a:spcPts val="0"/>
              </a:spcBef>
              <a:spcAft>
                <a:spcPts val="0"/>
              </a:spcAft>
              <a:buClr>
                <a:schemeClr val="accent3"/>
              </a:buClr>
              <a:buSzPts val="10800"/>
              <a:buNone/>
              <a:defRPr sz="10800">
                <a:solidFill>
                  <a:schemeClr val="accent3"/>
                </a:solidFill>
              </a:defRPr>
            </a:lvl5pPr>
            <a:lvl6pPr lvl="5" algn="ctr" rtl="0">
              <a:spcBef>
                <a:spcPts val="0"/>
              </a:spcBef>
              <a:spcAft>
                <a:spcPts val="0"/>
              </a:spcAft>
              <a:buClr>
                <a:schemeClr val="accent3"/>
              </a:buClr>
              <a:buSzPts val="10800"/>
              <a:buNone/>
              <a:defRPr sz="10800">
                <a:solidFill>
                  <a:schemeClr val="accent3"/>
                </a:solidFill>
              </a:defRPr>
            </a:lvl6pPr>
            <a:lvl7pPr lvl="6" algn="ctr" rtl="0">
              <a:spcBef>
                <a:spcPts val="0"/>
              </a:spcBef>
              <a:spcAft>
                <a:spcPts val="0"/>
              </a:spcAft>
              <a:buClr>
                <a:schemeClr val="accent3"/>
              </a:buClr>
              <a:buSzPts val="10800"/>
              <a:buNone/>
              <a:defRPr sz="10800">
                <a:solidFill>
                  <a:schemeClr val="accent3"/>
                </a:solidFill>
              </a:defRPr>
            </a:lvl7pPr>
            <a:lvl8pPr lvl="7" algn="ctr" rtl="0">
              <a:spcBef>
                <a:spcPts val="0"/>
              </a:spcBef>
              <a:spcAft>
                <a:spcPts val="0"/>
              </a:spcAft>
              <a:buClr>
                <a:schemeClr val="accent3"/>
              </a:buClr>
              <a:buSzPts val="10800"/>
              <a:buNone/>
              <a:defRPr sz="10800">
                <a:solidFill>
                  <a:schemeClr val="accent3"/>
                </a:solidFill>
              </a:defRPr>
            </a:lvl8pPr>
            <a:lvl9pPr lvl="8" algn="ctr" rtl="0">
              <a:spcBef>
                <a:spcPts val="0"/>
              </a:spcBef>
              <a:spcAft>
                <a:spcPts val="0"/>
              </a:spcAft>
              <a:buClr>
                <a:schemeClr val="accent3"/>
              </a:buClr>
              <a:buSzPts val="10800"/>
              <a:buNone/>
              <a:defRPr sz="10800">
                <a:solidFill>
                  <a:schemeClr val="accent3"/>
                </a:solidFill>
              </a:defRPr>
            </a:lvl9pPr>
          </a:lstStyle>
          <a:p>
            <a:endParaRPr/>
          </a:p>
        </p:txBody>
      </p:sp>
      <p:pic>
        <p:nvPicPr>
          <p:cNvPr id="639" name="Google Shape;639;p65" title="Informatica.png"/>
          <p:cNvPicPr preferRelativeResize="0"/>
          <p:nvPr/>
        </p:nvPicPr>
        <p:blipFill rotWithShape="1">
          <a:blip r:embed="rId3">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8 Statement 1 1">
  <p:cSld name="TITLE_1_1_1_1_1_1_1_1_1_1_1_1_1_1_1_1_1_1_1_1_1_1_1_1_1_1_1_2">
    <p:bg>
      <p:bgPr>
        <a:blipFill>
          <a:blip r:embed="rId2">
            <a:alphaModFix/>
          </a:blip>
          <a:stretch>
            <a:fillRect/>
          </a:stretch>
        </a:blipFill>
        <a:effectLst/>
      </p:bgPr>
    </p:bg>
    <p:spTree>
      <p:nvGrpSpPr>
        <p:cNvPr id="1" name="Shape 640"/>
        <p:cNvGrpSpPr/>
        <p:nvPr/>
      </p:nvGrpSpPr>
      <p:grpSpPr>
        <a:xfrm>
          <a:off x="0" y="0"/>
          <a:ext cx="0" cy="0"/>
          <a:chOff x="0" y="0"/>
          <a:chExt cx="0" cy="0"/>
        </a:xfrm>
      </p:grpSpPr>
      <p:sp>
        <p:nvSpPr>
          <p:cNvPr id="641" name="Google Shape;641;p66"/>
          <p:cNvSpPr txBox="1">
            <a:spLocks noGrp="1"/>
          </p:cNvSpPr>
          <p:nvPr>
            <p:ph type="title"/>
          </p:nvPr>
        </p:nvSpPr>
        <p:spPr>
          <a:xfrm>
            <a:off x="1133475" y="3705225"/>
            <a:ext cx="16020900" cy="30909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10800"/>
              <a:buNone/>
              <a:defRPr sz="10800">
                <a:solidFill>
                  <a:schemeClr val="lt1"/>
                </a:solidFill>
              </a:defRPr>
            </a:lvl1pPr>
            <a:lvl2pPr lvl="1" algn="ctr">
              <a:spcBef>
                <a:spcPts val="0"/>
              </a:spcBef>
              <a:spcAft>
                <a:spcPts val="0"/>
              </a:spcAft>
              <a:buClr>
                <a:schemeClr val="accent3"/>
              </a:buClr>
              <a:buSzPts val="10800"/>
              <a:buNone/>
              <a:defRPr sz="10800">
                <a:solidFill>
                  <a:schemeClr val="accent3"/>
                </a:solidFill>
              </a:defRPr>
            </a:lvl2pPr>
            <a:lvl3pPr lvl="2" algn="ctr">
              <a:spcBef>
                <a:spcPts val="0"/>
              </a:spcBef>
              <a:spcAft>
                <a:spcPts val="0"/>
              </a:spcAft>
              <a:buClr>
                <a:schemeClr val="accent3"/>
              </a:buClr>
              <a:buSzPts val="10800"/>
              <a:buNone/>
              <a:defRPr sz="10800">
                <a:solidFill>
                  <a:schemeClr val="accent3"/>
                </a:solidFill>
              </a:defRPr>
            </a:lvl3pPr>
            <a:lvl4pPr lvl="3" algn="ctr">
              <a:spcBef>
                <a:spcPts val="0"/>
              </a:spcBef>
              <a:spcAft>
                <a:spcPts val="0"/>
              </a:spcAft>
              <a:buClr>
                <a:schemeClr val="accent3"/>
              </a:buClr>
              <a:buSzPts val="10800"/>
              <a:buNone/>
              <a:defRPr sz="10800">
                <a:solidFill>
                  <a:schemeClr val="accent3"/>
                </a:solidFill>
              </a:defRPr>
            </a:lvl4pPr>
            <a:lvl5pPr lvl="4" algn="ctr">
              <a:spcBef>
                <a:spcPts val="0"/>
              </a:spcBef>
              <a:spcAft>
                <a:spcPts val="0"/>
              </a:spcAft>
              <a:buClr>
                <a:schemeClr val="accent3"/>
              </a:buClr>
              <a:buSzPts val="10800"/>
              <a:buNone/>
              <a:defRPr sz="10800">
                <a:solidFill>
                  <a:schemeClr val="accent3"/>
                </a:solidFill>
              </a:defRPr>
            </a:lvl5pPr>
            <a:lvl6pPr lvl="5" algn="ctr">
              <a:spcBef>
                <a:spcPts val="0"/>
              </a:spcBef>
              <a:spcAft>
                <a:spcPts val="0"/>
              </a:spcAft>
              <a:buClr>
                <a:schemeClr val="accent3"/>
              </a:buClr>
              <a:buSzPts val="10800"/>
              <a:buNone/>
              <a:defRPr sz="10800">
                <a:solidFill>
                  <a:schemeClr val="accent3"/>
                </a:solidFill>
              </a:defRPr>
            </a:lvl6pPr>
            <a:lvl7pPr lvl="6" algn="ctr">
              <a:spcBef>
                <a:spcPts val="0"/>
              </a:spcBef>
              <a:spcAft>
                <a:spcPts val="0"/>
              </a:spcAft>
              <a:buClr>
                <a:schemeClr val="accent3"/>
              </a:buClr>
              <a:buSzPts val="10800"/>
              <a:buNone/>
              <a:defRPr sz="10800">
                <a:solidFill>
                  <a:schemeClr val="accent3"/>
                </a:solidFill>
              </a:defRPr>
            </a:lvl7pPr>
            <a:lvl8pPr lvl="7" algn="ctr">
              <a:spcBef>
                <a:spcPts val="0"/>
              </a:spcBef>
              <a:spcAft>
                <a:spcPts val="0"/>
              </a:spcAft>
              <a:buClr>
                <a:schemeClr val="accent3"/>
              </a:buClr>
              <a:buSzPts val="10800"/>
              <a:buNone/>
              <a:defRPr sz="10800">
                <a:solidFill>
                  <a:schemeClr val="accent3"/>
                </a:solidFill>
              </a:defRPr>
            </a:lvl8pPr>
            <a:lvl9pPr lvl="8" algn="ctr">
              <a:spcBef>
                <a:spcPts val="0"/>
              </a:spcBef>
              <a:spcAft>
                <a:spcPts val="0"/>
              </a:spcAft>
              <a:buClr>
                <a:schemeClr val="accent3"/>
              </a:buClr>
              <a:buSzPts val="10800"/>
              <a:buNone/>
              <a:defRPr sz="10800">
                <a:solidFill>
                  <a:schemeClr val="accent3"/>
                </a:solidFill>
              </a:defRPr>
            </a:lvl9pPr>
          </a:lstStyle>
          <a:p>
            <a:endParaRPr/>
          </a:p>
        </p:txBody>
      </p:sp>
      <p:pic>
        <p:nvPicPr>
          <p:cNvPr id="642" name="Google Shape;642;p66" title="White.png"/>
          <p:cNvPicPr preferRelativeResize="0"/>
          <p:nvPr/>
        </p:nvPicPr>
        <p:blipFill rotWithShape="1">
          <a:blip r:embed="rId3">
            <a:alphaModFix/>
          </a:blip>
          <a:srcRect/>
          <a:stretch/>
        </p:blipFill>
        <p:spPr>
          <a:xfrm>
            <a:off x="14409307" y="790563"/>
            <a:ext cx="3085723" cy="7620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9 Statement 2">
  <p:cSld name="TITLE_1_1_1_1_1_1_1_1_1_1_1_1_1_1_1_1_1_1_1_1_1_1_1_1_1_1_1_1">
    <p:bg>
      <p:bgPr>
        <a:solidFill>
          <a:srgbClr val="CFE9FE"/>
        </a:solidFill>
        <a:effectLst/>
      </p:bgPr>
    </p:bg>
    <p:spTree>
      <p:nvGrpSpPr>
        <p:cNvPr id="1" name="Shape 643"/>
        <p:cNvGrpSpPr/>
        <p:nvPr/>
      </p:nvGrpSpPr>
      <p:grpSpPr>
        <a:xfrm>
          <a:off x="0" y="0"/>
          <a:ext cx="0" cy="0"/>
          <a:chOff x="0" y="0"/>
          <a:chExt cx="0" cy="0"/>
        </a:xfrm>
      </p:grpSpPr>
      <p:sp>
        <p:nvSpPr>
          <p:cNvPr id="644" name="Google Shape;644;p67"/>
          <p:cNvSpPr/>
          <p:nvPr/>
        </p:nvSpPr>
        <p:spPr>
          <a:xfrm>
            <a:off x="868686" y="1888867"/>
            <a:ext cx="14619312" cy="6509268"/>
          </a:xfrm>
          <a:custGeom>
            <a:avLst/>
            <a:gdLst/>
            <a:ahLst/>
            <a:cxnLst/>
            <a:rect l="l" t="t" r="r" b="b"/>
            <a:pathLst>
              <a:path w="21600" h="21600" extrusionOk="0">
                <a:moveTo>
                  <a:pt x="0" y="635"/>
                </a:moveTo>
                <a:cubicBezTo>
                  <a:pt x="0" y="460"/>
                  <a:pt x="32" y="301"/>
                  <a:pt x="83" y="186"/>
                </a:cubicBezTo>
                <a:cubicBezTo>
                  <a:pt x="134" y="71"/>
                  <a:pt x="205" y="0"/>
                  <a:pt x="283" y="0"/>
                </a:cubicBezTo>
                <a:lnTo>
                  <a:pt x="21317" y="0"/>
                </a:lnTo>
                <a:cubicBezTo>
                  <a:pt x="21395" y="0"/>
                  <a:pt x="21466" y="71"/>
                  <a:pt x="21517" y="186"/>
                </a:cubicBezTo>
                <a:cubicBezTo>
                  <a:pt x="21568" y="301"/>
                  <a:pt x="21600" y="460"/>
                  <a:pt x="21600" y="635"/>
                </a:cubicBezTo>
                <a:lnTo>
                  <a:pt x="21600" y="671"/>
                </a:lnTo>
                <a:cubicBezTo>
                  <a:pt x="21600" y="773"/>
                  <a:pt x="21589" y="874"/>
                  <a:pt x="21568" y="965"/>
                </a:cubicBezTo>
                <a:cubicBezTo>
                  <a:pt x="20895" y="3915"/>
                  <a:pt x="20516" y="7258"/>
                  <a:pt x="20516" y="10800"/>
                </a:cubicBezTo>
                <a:cubicBezTo>
                  <a:pt x="20516" y="14342"/>
                  <a:pt x="20895" y="17685"/>
                  <a:pt x="21568" y="20635"/>
                </a:cubicBezTo>
                <a:cubicBezTo>
                  <a:pt x="21589" y="20726"/>
                  <a:pt x="21600" y="20827"/>
                  <a:pt x="21600" y="20929"/>
                </a:cubicBezTo>
                <a:lnTo>
                  <a:pt x="21600" y="20965"/>
                </a:lnTo>
                <a:cubicBezTo>
                  <a:pt x="21600" y="21140"/>
                  <a:pt x="21568" y="21299"/>
                  <a:pt x="21517" y="21414"/>
                </a:cubicBezTo>
                <a:cubicBezTo>
                  <a:pt x="21466" y="21529"/>
                  <a:pt x="21395" y="21600"/>
                  <a:pt x="21317" y="21600"/>
                </a:cubicBezTo>
                <a:lnTo>
                  <a:pt x="283" y="21600"/>
                </a:lnTo>
                <a:cubicBezTo>
                  <a:pt x="205" y="21600"/>
                  <a:pt x="134" y="21529"/>
                  <a:pt x="83" y="21414"/>
                </a:cubicBezTo>
                <a:cubicBezTo>
                  <a:pt x="32" y="21299"/>
                  <a:pt x="0" y="21140"/>
                  <a:pt x="0" y="20965"/>
                </a:cubicBezTo>
                <a:lnTo>
                  <a:pt x="0" y="635"/>
                </a:lnTo>
                <a:close/>
              </a:path>
            </a:pathLst>
          </a:custGeom>
          <a:solidFill>
            <a:schemeClr val="lt1"/>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645" name="Google Shape;645;p67"/>
          <p:cNvSpPr txBox="1">
            <a:spLocks noGrp="1"/>
          </p:cNvSpPr>
          <p:nvPr>
            <p:ph type="title"/>
          </p:nvPr>
        </p:nvSpPr>
        <p:spPr>
          <a:xfrm>
            <a:off x="1333500" y="2314575"/>
            <a:ext cx="12954000" cy="4714800"/>
          </a:xfrm>
          <a:prstGeom prst="rect">
            <a:avLst/>
          </a:prstGeom>
        </p:spPr>
        <p:txBody>
          <a:bodyPr spcFirstLastPara="1" wrap="square" lIns="0" tIns="0" rIns="0" bIns="0" anchor="b" anchorCtr="0">
            <a:noAutofit/>
          </a:bodyPr>
          <a:lstStyle>
            <a:lvl1pPr lvl="0" rtl="0">
              <a:lnSpc>
                <a:spcPct val="90000"/>
              </a:lnSpc>
              <a:spcBef>
                <a:spcPts val="0"/>
              </a:spcBef>
              <a:spcAft>
                <a:spcPts val="0"/>
              </a:spcAft>
              <a:buSzPts val="7200"/>
              <a:buNone/>
              <a:defRPr sz="72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sp>
        <p:nvSpPr>
          <p:cNvPr id="646" name="Google Shape;646;p67"/>
          <p:cNvSpPr txBox="1">
            <a:spLocks noGrp="1"/>
          </p:cNvSpPr>
          <p:nvPr>
            <p:ph type="subTitle" idx="1"/>
          </p:nvPr>
        </p:nvSpPr>
        <p:spPr>
          <a:xfrm>
            <a:off x="1333500" y="7199948"/>
            <a:ext cx="12858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3200"/>
              <a:buNone/>
              <a:defRPr sz="3200">
                <a:solidFill>
                  <a:schemeClr val="dk1"/>
                </a:solidFill>
              </a:defRPr>
            </a:lvl1pPr>
            <a:lvl2pPr lvl="1" rtl="0">
              <a:spcBef>
                <a:spcPts val="0"/>
              </a:spcBef>
              <a:spcAft>
                <a:spcPts val="0"/>
              </a:spcAft>
              <a:buSzPts val="3600"/>
              <a:buNone/>
              <a:defRPr sz="3600"/>
            </a:lvl2pPr>
            <a:lvl3pPr lvl="2" rtl="0">
              <a:spcBef>
                <a:spcPts val="1800"/>
              </a:spcBef>
              <a:spcAft>
                <a:spcPts val="0"/>
              </a:spcAft>
              <a:buSzPts val="3600"/>
              <a:buNone/>
              <a:defRPr sz="3600"/>
            </a:lvl3pPr>
            <a:lvl4pPr lvl="3" rtl="0">
              <a:spcBef>
                <a:spcPts val="1800"/>
              </a:spcBef>
              <a:spcAft>
                <a:spcPts val="0"/>
              </a:spcAft>
              <a:buSzPts val="3600"/>
              <a:buNone/>
              <a:defRPr sz="3600"/>
            </a:lvl4pPr>
            <a:lvl5pPr lvl="4" rtl="0">
              <a:spcBef>
                <a:spcPts val="1800"/>
              </a:spcBef>
              <a:spcAft>
                <a:spcPts val="0"/>
              </a:spcAft>
              <a:buSzPts val="3600"/>
              <a:buNone/>
              <a:defRPr sz="3600"/>
            </a:lvl5pPr>
            <a:lvl6pPr lvl="5" rtl="0">
              <a:spcBef>
                <a:spcPts val="1800"/>
              </a:spcBef>
              <a:spcAft>
                <a:spcPts val="0"/>
              </a:spcAft>
              <a:buSzPts val="3600"/>
              <a:buNone/>
              <a:defRPr sz="3600"/>
            </a:lvl6pPr>
            <a:lvl7pPr lvl="6" rtl="0">
              <a:spcBef>
                <a:spcPts val="1800"/>
              </a:spcBef>
              <a:spcAft>
                <a:spcPts val="0"/>
              </a:spcAft>
              <a:buSzPts val="3600"/>
              <a:buNone/>
              <a:defRPr sz="3600"/>
            </a:lvl7pPr>
            <a:lvl8pPr lvl="7" rtl="0">
              <a:spcBef>
                <a:spcPts val="1800"/>
              </a:spcBef>
              <a:spcAft>
                <a:spcPts val="0"/>
              </a:spcAft>
              <a:buSzPts val="3600"/>
              <a:buNone/>
              <a:defRPr sz="3600"/>
            </a:lvl8pPr>
            <a:lvl9pPr lvl="8" rtl="0">
              <a:spcBef>
                <a:spcPts val="1800"/>
              </a:spcBef>
              <a:spcAft>
                <a:spcPts val="1800"/>
              </a:spcAft>
              <a:buSzPts val="3600"/>
              <a:buNone/>
              <a:defRPr sz="3600"/>
            </a:lvl9pPr>
          </a:lstStyle>
          <a:p>
            <a:endParaRPr/>
          </a:p>
        </p:txBody>
      </p:sp>
      <p:pic>
        <p:nvPicPr>
          <p:cNvPr id="647" name="Google Shape;647;p67" title="BE-MVP-Icon-Spark_Redux_V3_STRAIGHT_teal.png"/>
          <p:cNvPicPr preferRelativeResize="0"/>
          <p:nvPr/>
        </p:nvPicPr>
        <p:blipFill rotWithShape="1">
          <a:blip r:embed="rId2">
            <a:alphaModFix/>
          </a:blip>
          <a:srcRect/>
          <a:stretch/>
        </p:blipFill>
        <p:spPr>
          <a:xfrm rot="1125989">
            <a:off x="16437675" y="6164300"/>
            <a:ext cx="2009076" cy="2145151"/>
          </a:xfrm>
          <a:prstGeom prst="rect">
            <a:avLst/>
          </a:prstGeom>
          <a:noFill/>
          <a:ln>
            <a:noFill/>
          </a:ln>
        </p:spPr>
      </p:pic>
      <p:pic>
        <p:nvPicPr>
          <p:cNvPr id="648" name="Google Shape;648;p67" title="BE-MVP-Icon-Spark_Redux_V3_STRAIGHT_cloudBlue.png"/>
          <p:cNvPicPr preferRelativeResize="0"/>
          <p:nvPr/>
        </p:nvPicPr>
        <p:blipFill rotWithShape="1">
          <a:blip r:embed="rId3">
            <a:alphaModFix/>
          </a:blip>
          <a:srcRect t="2571" b="2571"/>
          <a:stretch/>
        </p:blipFill>
        <p:spPr>
          <a:xfrm rot="498586">
            <a:off x="13806740" y="8151217"/>
            <a:ext cx="966927" cy="979297"/>
          </a:xfrm>
          <a:prstGeom prst="rect">
            <a:avLst/>
          </a:prstGeom>
          <a:noFill/>
          <a:ln>
            <a:noFill/>
          </a:ln>
        </p:spPr>
      </p:pic>
      <p:pic>
        <p:nvPicPr>
          <p:cNvPr id="649" name="Google Shape;649;p67" title="Group 2147231774.png"/>
          <p:cNvPicPr preferRelativeResize="0"/>
          <p:nvPr/>
        </p:nvPicPr>
        <p:blipFill rotWithShape="1">
          <a:blip r:embed="rId4">
            <a:alphaModFix/>
          </a:blip>
          <a:srcRect t="17979" b="17972"/>
          <a:stretch/>
        </p:blipFill>
        <p:spPr>
          <a:xfrm rot="-1459506">
            <a:off x="2495168" y="1072918"/>
            <a:ext cx="495528" cy="501868"/>
          </a:xfrm>
          <a:prstGeom prst="rect">
            <a:avLst/>
          </a:prstGeom>
          <a:noFill/>
          <a:ln>
            <a:noFill/>
          </a:ln>
        </p:spPr>
      </p:pic>
      <p:pic>
        <p:nvPicPr>
          <p:cNvPr id="650" name="Google Shape;650;p67" title="BE-MVP-Icon-Spark_Redux_V3_STRAIGHT_teal.png"/>
          <p:cNvPicPr preferRelativeResize="0"/>
          <p:nvPr/>
        </p:nvPicPr>
        <p:blipFill rotWithShape="1">
          <a:blip r:embed="rId2">
            <a:alphaModFix/>
          </a:blip>
          <a:srcRect t="2571" b="2571"/>
          <a:stretch/>
        </p:blipFill>
        <p:spPr>
          <a:xfrm rot="-1459501">
            <a:off x="1926380" y="1034194"/>
            <a:ext cx="248484" cy="251664"/>
          </a:xfrm>
          <a:prstGeom prst="rect">
            <a:avLst/>
          </a:prstGeom>
          <a:noFill/>
          <a:ln>
            <a:noFill/>
          </a:ln>
        </p:spPr>
      </p:pic>
      <p:pic>
        <p:nvPicPr>
          <p:cNvPr id="651" name="Google Shape;651;p67" title="Informatica.png"/>
          <p:cNvPicPr preferRelativeResize="0"/>
          <p:nvPr/>
        </p:nvPicPr>
        <p:blipFill rotWithShape="1">
          <a:blip r:embed="rId5">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9 Statement 2 1">
  <p:cSld name="TITLE_1_1_1_1_1_1_1_1_1_1_1_1_1_1_1_1_1_1_1_1_1_1_1_1_1_1_1_1_4">
    <p:bg>
      <p:bgPr>
        <a:solidFill>
          <a:srgbClr val="CFE9FE"/>
        </a:solidFill>
        <a:effectLst/>
      </p:bgPr>
    </p:bg>
    <p:spTree>
      <p:nvGrpSpPr>
        <p:cNvPr id="1" name="Shape 652"/>
        <p:cNvGrpSpPr/>
        <p:nvPr/>
      </p:nvGrpSpPr>
      <p:grpSpPr>
        <a:xfrm>
          <a:off x="0" y="0"/>
          <a:ext cx="0" cy="0"/>
          <a:chOff x="0" y="0"/>
          <a:chExt cx="0" cy="0"/>
        </a:xfrm>
      </p:grpSpPr>
      <p:sp>
        <p:nvSpPr>
          <p:cNvPr id="653" name="Google Shape;653;p68"/>
          <p:cNvSpPr/>
          <p:nvPr/>
        </p:nvSpPr>
        <p:spPr>
          <a:xfrm>
            <a:off x="868686" y="1888867"/>
            <a:ext cx="14619312" cy="6509268"/>
          </a:xfrm>
          <a:custGeom>
            <a:avLst/>
            <a:gdLst/>
            <a:ahLst/>
            <a:cxnLst/>
            <a:rect l="l" t="t" r="r" b="b"/>
            <a:pathLst>
              <a:path w="21600" h="21600" extrusionOk="0">
                <a:moveTo>
                  <a:pt x="0" y="635"/>
                </a:moveTo>
                <a:cubicBezTo>
                  <a:pt x="0" y="460"/>
                  <a:pt x="32" y="301"/>
                  <a:pt x="83" y="186"/>
                </a:cubicBezTo>
                <a:cubicBezTo>
                  <a:pt x="134" y="71"/>
                  <a:pt x="205" y="0"/>
                  <a:pt x="283" y="0"/>
                </a:cubicBezTo>
                <a:lnTo>
                  <a:pt x="21317" y="0"/>
                </a:lnTo>
                <a:cubicBezTo>
                  <a:pt x="21395" y="0"/>
                  <a:pt x="21466" y="71"/>
                  <a:pt x="21517" y="186"/>
                </a:cubicBezTo>
                <a:cubicBezTo>
                  <a:pt x="21568" y="301"/>
                  <a:pt x="21600" y="460"/>
                  <a:pt x="21600" y="635"/>
                </a:cubicBezTo>
                <a:lnTo>
                  <a:pt x="21600" y="671"/>
                </a:lnTo>
                <a:cubicBezTo>
                  <a:pt x="21600" y="773"/>
                  <a:pt x="21589" y="874"/>
                  <a:pt x="21568" y="965"/>
                </a:cubicBezTo>
                <a:cubicBezTo>
                  <a:pt x="20895" y="3915"/>
                  <a:pt x="20516" y="7258"/>
                  <a:pt x="20516" y="10800"/>
                </a:cubicBezTo>
                <a:cubicBezTo>
                  <a:pt x="20516" y="14342"/>
                  <a:pt x="20895" y="17685"/>
                  <a:pt x="21568" y="20635"/>
                </a:cubicBezTo>
                <a:cubicBezTo>
                  <a:pt x="21589" y="20726"/>
                  <a:pt x="21600" y="20827"/>
                  <a:pt x="21600" y="20929"/>
                </a:cubicBezTo>
                <a:lnTo>
                  <a:pt x="21600" y="20965"/>
                </a:lnTo>
                <a:cubicBezTo>
                  <a:pt x="21600" y="21140"/>
                  <a:pt x="21568" y="21299"/>
                  <a:pt x="21517" y="21414"/>
                </a:cubicBezTo>
                <a:cubicBezTo>
                  <a:pt x="21466" y="21529"/>
                  <a:pt x="21395" y="21600"/>
                  <a:pt x="21317" y="21600"/>
                </a:cubicBezTo>
                <a:lnTo>
                  <a:pt x="283" y="21600"/>
                </a:lnTo>
                <a:cubicBezTo>
                  <a:pt x="205" y="21600"/>
                  <a:pt x="134" y="21529"/>
                  <a:pt x="83" y="21414"/>
                </a:cubicBezTo>
                <a:cubicBezTo>
                  <a:pt x="32" y="21299"/>
                  <a:pt x="0" y="21140"/>
                  <a:pt x="0" y="20965"/>
                </a:cubicBezTo>
                <a:lnTo>
                  <a:pt x="0" y="635"/>
                </a:lnTo>
                <a:close/>
              </a:path>
            </a:pathLst>
          </a:custGeom>
          <a:solidFill>
            <a:schemeClr val="lt1"/>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654" name="Google Shape;654;p68"/>
          <p:cNvSpPr txBox="1">
            <a:spLocks noGrp="1"/>
          </p:cNvSpPr>
          <p:nvPr>
            <p:ph type="title"/>
          </p:nvPr>
        </p:nvSpPr>
        <p:spPr>
          <a:xfrm>
            <a:off x="1333500" y="2314575"/>
            <a:ext cx="12954000" cy="47148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655" name="Google Shape;655;p68"/>
          <p:cNvSpPr txBox="1">
            <a:spLocks noGrp="1"/>
          </p:cNvSpPr>
          <p:nvPr>
            <p:ph type="subTitle" idx="1"/>
          </p:nvPr>
        </p:nvSpPr>
        <p:spPr>
          <a:xfrm>
            <a:off x="1333500" y="7199948"/>
            <a:ext cx="12858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200"/>
              <a:buNone/>
              <a:defRPr sz="3200">
                <a:solidFill>
                  <a:schemeClr val="dk1"/>
                </a:solidFill>
              </a:defRPr>
            </a:lvl1pPr>
            <a:lvl2pPr lvl="1">
              <a:spcBef>
                <a:spcPts val="0"/>
              </a:spcBef>
              <a:spcAft>
                <a:spcPts val="0"/>
              </a:spcAft>
              <a:buSzPts val="3600"/>
              <a:buNone/>
              <a:defRPr sz="3600"/>
            </a:lvl2pPr>
            <a:lvl3pPr lvl="2">
              <a:spcBef>
                <a:spcPts val="1800"/>
              </a:spcBef>
              <a:spcAft>
                <a:spcPts val="0"/>
              </a:spcAft>
              <a:buSzPts val="3600"/>
              <a:buNone/>
              <a:defRPr sz="3600"/>
            </a:lvl3pPr>
            <a:lvl4pPr lvl="3">
              <a:spcBef>
                <a:spcPts val="1800"/>
              </a:spcBef>
              <a:spcAft>
                <a:spcPts val="0"/>
              </a:spcAft>
              <a:buSzPts val="3600"/>
              <a:buNone/>
              <a:defRPr sz="3600"/>
            </a:lvl4pPr>
            <a:lvl5pPr lvl="4">
              <a:spcBef>
                <a:spcPts val="1800"/>
              </a:spcBef>
              <a:spcAft>
                <a:spcPts val="0"/>
              </a:spcAft>
              <a:buSzPts val="3600"/>
              <a:buNone/>
              <a:defRPr sz="3600"/>
            </a:lvl5pPr>
            <a:lvl6pPr lvl="5">
              <a:spcBef>
                <a:spcPts val="1800"/>
              </a:spcBef>
              <a:spcAft>
                <a:spcPts val="0"/>
              </a:spcAft>
              <a:buSzPts val="3600"/>
              <a:buNone/>
              <a:defRPr sz="3600"/>
            </a:lvl6pPr>
            <a:lvl7pPr lvl="6">
              <a:spcBef>
                <a:spcPts val="1800"/>
              </a:spcBef>
              <a:spcAft>
                <a:spcPts val="0"/>
              </a:spcAft>
              <a:buSzPts val="3600"/>
              <a:buNone/>
              <a:defRPr sz="3600"/>
            </a:lvl7pPr>
            <a:lvl8pPr lvl="7">
              <a:spcBef>
                <a:spcPts val="1800"/>
              </a:spcBef>
              <a:spcAft>
                <a:spcPts val="0"/>
              </a:spcAft>
              <a:buSzPts val="3600"/>
              <a:buNone/>
              <a:defRPr sz="3600"/>
            </a:lvl8pPr>
            <a:lvl9pPr lvl="8">
              <a:spcBef>
                <a:spcPts val="1800"/>
              </a:spcBef>
              <a:spcAft>
                <a:spcPts val="1800"/>
              </a:spcAft>
              <a:buSzPts val="3600"/>
              <a:buNone/>
              <a:defRPr sz="3600"/>
            </a:lvl9pPr>
          </a:lstStyle>
          <a:p>
            <a:endParaRPr/>
          </a:p>
        </p:txBody>
      </p:sp>
      <p:pic>
        <p:nvPicPr>
          <p:cNvPr id="656" name="Google Shape;656;p68"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0 Statement 3">
  <p:cSld name="TITLE_1_1_1_1_1_1_1_1_1_1_1_1_1_1_1_1_1_1_1_1_1_1_1_1_1_1_1_1_3">
    <p:bg>
      <p:bgPr>
        <a:solidFill>
          <a:srgbClr val="CFE9FE"/>
        </a:solidFill>
        <a:effectLst/>
      </p:bgPr>
    </p:bg>
    <p:spTree>
      <p:nvGrpSpPr>
        <p:cNvPr id="1" name="Shape 657"/>
        <p:cNvGrpSpPr/>
        <p:nvPr/>
      </p:nvGrpSpPr>
      <p:grpSpPr>
        <a:xfrm>
          <a:off x="0" y="0"/>
          <a:ext cx="0" cy="0"/>
          <a:chOff x="0" y="0"/>
          <a:chExt cx="0" cy="0"/>
        </a:xfrm>
      </p:grpSpPr>
      <p:pic>
        <p:nvPicPr>
          <p:cNvPr id="658" name="Google Shape;658;p69"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sp>
        <p:nvSpPr>
          <p:cNvPr id="659" name="Google Shape;659;p69"/>
          <p:cNvSpPr/>
          <p:nvPr/>
        </p:nvSpPr>
        <p:spPr>
          <a:xfrm>
            <a:off x="868686" y="1888867"/>
            <a:ext cx="14619312" cy="6509268"/>
          </a:xfrm>
          <a:custGeom>
            <a:avLst/>
            <a:gdLst/>
            <a:ahLst/>
            <a:cxnLst/>
            <a:rect l="l" t="t" r="r" b="b"/>
            <a:pathLst>
              <a:path w="21600" h="21600" extrusionOk="0">
                <a:moveTo>
                  <a:pt x="0" y="635"/>
                </a:moveTo>
                <a:cubicBezTo>
                  <a:pt x="0" y="460"/>
                  <a:pt x="32" y="301"/>
                  <a:pt x="83" y="186"/>
                </a:cubicBezTo>
                <a:cubicBezTo>
                  <a:pt x="134" y="71"/>
                  <a:pt x="205" y="0"/>
                  <a:pt x="283" y="0"/>
                </a:cubicBezTo>
                <a:lnTo>
                  <a:pt x="21317" y="0"/>
                </a:lnTo>
                <a:cubicBezTo>
                  <a:pt x="21395" y="0"/>
                  <a:pt x="21466" y="71"/>
                  <a:pt x="21517" y="186"/>
                </a:cubicBezTo>
                <a:cubicBezTo>
                  <a:pt x="21568" y="301"/>
                  <a:pt x="21600" y="460"/>
                  <a:pt x="21600" y="635"/>
                </a:cubicBezTo>
                <a:lnTo>
                  <a:pt x="21600" y="671"/>
                </a:lnTo>
                <a:cubicBezTo>
                  <a:pt x="21600" y="773"/>
                  <a:pt x="21589" y="874"/>
                  <a:pt x="21568" y="965"/>
                </a:cubicBezTo>
                <a:cubicBezTo>
                  <a:pt x="20895" y="3915"/>
                  <a:pt x="20516" y="7258"/>
                  <a:pt x="20516" y="10800"/>
                </a:cubicBezTo>
                <a:cubicBezTo>
                  <a:pt x="20516" y="14342"/>
                  <a:pt x="20895" y="17685"/>
                  <a:pt x="21568" y="20635"/>
                </a:cubicBezTo>
                <a:cubicBezTo>
                  <a:pt x="21589" y="20726"/>
                  <a:pt x="21600" y="20827"/>
                  <a:pt x="21600" y="20929"/>
                </a:cubicBezTo>
                <a:lnTo>
                  <a:pt x="21600" y="20965"/>
                </a:lnTo>
                <a:cubicBezTo>
                  <a:pt x="21600" y="21140"/>
                  <a:pt x="21568" y="21299"/>
                  <a:pt x="21517" y="21414"/>
                </a:cubicBezTo>
                <a:cubicBezTo>
                  <a:pt x="21466" y="21529"/>
                  <a:pt x="21395" y="21600"/>
                  <a:pt x="21317" y="21600"/>
                </a:cubicBezTo>
                <a:lnTo>
                  <a:pt x="283" y="21600"/>
                </a:lnTo>
                <a:cubicBezTo>
                  <a:pt x="205" y="21600"/>
                  <a:pt x="134" y="21529"/>
                  <a:pt x="83" y="21414"/>
                </a:cubicBezTo>
                <a:cubicBezTo>
                  <a:pt x="32" y="21299"/>
                  <a:pt x="0" y="21140"/>
                  <a:pt x="0" y="20965"/>
                </a:cubicBezTo>
                <a:lnTo>
                  <a:pt x="0" y="635"/>
                </a:lnTo>
                <a:close/>
              </a:path>
            </a:pathLst>
          </a:custGeom>
          <a:solidFill>
            <a:srgbClr val="CFE9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660" name="Google Shape;660;p69"/>
          <p:cNvSpPr txBox="1">
            <a:spLocks noGrp="1"/>
          </p:cNvSpPr>
          <p:nvPr>
            <p:ph type="title"/>
          </p:nvPr>
        </p:nvSpPr>
        <p:spPr>
          <a:xfrm>
            <a:off x="1333500" y="2314575"/>
            <a:ext cx="12954000" cy="4762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661" name="Google Shape;661;p69"/>
          <p:cNvSpPr txBox="1">
            <a:spLocks noGrp="1"/>
          </p:cNvSpPr>
          <p:nvPr>
            <p:ph type="subTitle" idx="1"/>
          </p:nvPr>
        </p:nvSpPr>
        <p:spPr>
          <a:xfrm>
            <a:off x="1333500" y="7199948"/>
            <a:ext cx="12858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200"/>
              <a:buNone/>
              <a:defRPr sz="3200">
                <a:solidFill>
                  <a:schemeClr val="dk1"/>
                </a:solidFill>
              </a:defRPr>
            </a:lvl1pPr>
            <a:lvl2pPr lvl="1">
              <a:spcBef>
                <a:spcPts val="0"/>
              </a:spcBef>
              <a:spcAft>
                <a:spcPts val="0"/>
              </a:spcAft>
              <a:buSzPts val="3600"/>
              <a:buNone/>
              <a:defRPr sz="3600"/>
            </a:lvl2pPr>
            <a:lvl3pPr lvl="2">
              <a:spcBef>
                <a:spcPts val="1800"/>
              </a:spcBef>
              <a:spcAft>
                <a:spcPts val="0"/>
              </a:spcAft>
              <a:buSzPts val="3600"/>
              <a:buNone/>
              <a:defRPr sz="3600"/>
            </a:lvl3pPr>
            <a:lvl4pPr lvl="3">
              <a:spcBef>
                <a:spcPts val="1800"/>
              </a:spcBef>
              <a:spcAft>
                <a:spcPts val="0"/>
              </a:spcAft>
              <a:buSzPts val="3600"/>
              <a:buNone/>
              <a:defRPr sz="3600"/>
            </a:lvl4pPr>
            <a:lvl5pPr lvl="4">
              <a:spcBef>
                <a:spcPts val="1800"/>
              </a:spcBef>
              <a:spcAft>
                <a:spcPts val="0"/>
              </a:spcAft>
              <a:buSzPts val="3600"/>
              <a:buNone/>
              <a:defRPr sz="3600"/>
            </a:lvl5pPr>
            <a:lvl6pPr lvl="5">
              <a:spcBef>
                <a:spcPts val="1800"/>
              </a:spcBef>
              <a:spcAft>
                <a:spcPts val="0"/>
              </a:spcAft>
              <a:buSzPts val="3600"/>
              <a:buNone/>
              <a:defRPr sz="3600"/>
            </a:lvl6pPr>
            <a:lvl7pPr lvl="6">
              <a:spcBef>
                <a:spcPts val="1800"/>
              </a:spcBef>
              <a:spcAft>
                <a:spcPts val="0"/>
              </a:spcAft>
              <a:buSzPts val="3600"/>
              <a:buNone/>
              <a:defRPr sz="3600"/>
            </a:lvl7pPr>
            <a:lvl8pPr lvl="7">
              <a:spcBef>
                <a:spcPts val="1800"/>
              </a:spcBef>
              <a:spcAft>
                <a:spcPts val="0"/>
              </a:spcAft>
              <a:buSzPts val="3600"/>
              <a:buNone/>
              <a:defRPr sz="3600"/>
            </a:lvl8pPr>
            <a:lvl9pPr lvl="8">
              <a:spcBef>
                <a:spcPts val="1800"/>
              </a:spcBef>
              <a:spcAft>
                <a:spcPts val="1800"/>
              </a:spcAft>
              <a:buSzPts val="3600"/>
              <a:buNone/>
              <a:defRPr sz="3600"/>
            </a:lvl9pPr>
          </a:lstStyle>
          <a:p>
            <a:endParaRPr/>
          </a:p>
        </p:txBody>
      </p:sp>
      <p:pic>
        <p:nvPicPr>
          <p:cNvPr id="662" name="Google Shape;662;p69" title="BE-MVP-Icon-Spark_Redux_V3_STRAIGHT_teal.png"/>
          <p:cNvPicPr preferRelativeResize="0"/>
          <p:nvPr/>
        </p:nvPicPr>
        <p:blipFill rotWithShape="1">
          <a:blip r:embed="rId3">
            <a:alphaModFix/>
          </a:blip>
          <a:srcRect/>
          <a:stretch/>
        </p:blipFill>
        <p:spPr>
          <a:xfrm rot="1125989">
            <a:off x="16437675" y="6164300"/>
            <a:ext cx="2009076" cy="2145151"/>
          </a:xfrm>
          <a:prstGeom prst="rect">
            <a:avLst/>
          </a:prstGeom>
          <a:noFill/>
          <a:ln>
            <a:noFill/>
          </a:ln>
        </p:spPr>
      </p:pic>
      <p:pic>
        <p:nvPicPr>
          <p:cNvPr id="663" name="Google Shape;663;p69" title="BE-MVP-Icon-Spark_Redux_V3_STRAIGHT_cloudBlue.png"/>
          <p:cNvPicPr preferRelativeResize="0"/>
          <p:nvPr/>
        </p:nvPicPr>
        <p:blipFill rotWithShape="1">
          <a:blip r:embed="rId4">
            <a:alphaModFix/>
          </a:blip>
          <a:srcRect t="2571" b="2571"/>
          <a:stretch/>
        </p:blipFill>
        <p:spPr>
          <a:xfrm rot="498586">
            <a:off x="13806740" y="8151217"/>
            <a:ext cx="966927" cy="979297"/>
          </a:xfrm>
          <a:prstGeom prst="rect">
            <a:avLst/>
          </a:prstGeom>
          <a:noFill/>
          <a:ln>
            <a:noFill/>
          </a:ln>
        </p:spPr>
      </p:pic>
      <p:pic>
        <p:nvPicPr>
          <p:cNvPr id="664" name="Google Shape;664;p69" title="Group 2147231774.png"/>
          <p:cNvPicPr preferRelativeResize="0"/>
          <p:nvPr/>
        </p:nvPicPr>
        <p:blipFill rotWithShape="1">
          <a:blip r:embed="rId5">
            <a:alphaModFix/>
          </a:blip>
          <a:srcRect t="17979" b="17972"/>
          <a:stretch/>
        </p:blipFill>
        <p:spPr>
          <a:xfrm rot="-1459506">
            <a:off x="2495168" y="1072918"/>
            <a:ext cx="495528" cy="501868"/>
          </a:xfrm>
          <a:prstGeom prst="rect">
            <a:avLst/>
          </a:prstGeom>
          <a:noFill/>
          <a:ln>
            <a:noFill/>
          </a:ln>
        </p:spPr>
      </p:pic>
      <p:pic>
        <p:nvPicPr>
          <p:cNvPr id="665" name="Google Shape;665;p69" title="BE-MVP-Icon-Spark_Redux_V3_STRAIGHT_teal.png"/>
          <p:cNvPicPr preferRelativeResize="0"/>
          <p:nvPr/>
        </p:nvPicPr>
        <p:blipFill rotWithShape="1">
          <a:blip r:embed="rId3">
            <a:alphaModFix/>
          </a:blip>
          <a:srcRect t="2571" b="2571"/>
          <a:stretch/>
        </p:blipFill>
        <p:spPr>
          <a:xfrm rot="-1459501">
            <a:off x="1926380" y="1034194"/>
            <a:ext cx="248484" cy="251664"/>
          </a:xfrm>
          <a:prstGeom prst="rect">
            <a:avLst/>
          </a:prstGeom>
          <a:noFill/>
          <a:ln>
            <a:noFill/>
          </a:ln>
        </p:spPr>
      </p:pic>
      <p:pic>
        <p:nvPicPr>
          <p:cNvPr id="666" name="Google Shape;666;p69" title="Informatica.png"/>
          <p:cNvPicPr preferRelativeResize="0"/>
          <p:nvPr/>
        </p:nvPicPr>
        <p:blipFill rotWithShape="1">
          <a:blip r:embed="rId6">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0 Statement 3 2">
  <p:cSld name="TITLE_1_1_1_1_1_1_1_1_1_1_1_1_1_1_1_1_1_1_1_1_1_1_1_1_1_1_1_1_3_2">
    <p:bg>
      <p:bgPr>
        <a:solidFill>
          <a:srgbClr val="CFE9FE"/>
        </a:solidFill>
        <a:effectLst/>
      </p:bgPr>
    </p:bg>
    <p:spTree>
      <p:nvGrpSpPr>
        <p:cNvPr id="1" name="Shape 667"/>
        <p:cNvGrpSpPr/>
        <p:nvPr/>
      </p:nvGrpSpPr>
      <p:grpSpPr>
        <a:xfrm>
          <a:off x="0" y="0"/>
          <a:ext cx="0" cy="0"/>
          <a:chOff x="0" y="0"/>
          <a:chExt cx="0" cy="0"/>
        </a:xfrm>
      </p:grpSpPr>
      <p:pic>
        <p:nvPicPr>
          <p:cNvPr id="668" name="Google Shape;668;p70"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sp>
        <p:nvSpPr>
          <p:cNvPr id="669" name="Google Shape;669;p70"/>
          <p:cNvSpPr/>
          <p:nvPr/>
        </p:nvSpPr>
        <p:spPr>
          <a:xfrm>
            <a:off x="868686" y="1888867"/>
            <a:ext cx="14619312" cy="6509268"/>
          </a:xfrm>
          <a:custGeom>
            <a:avLst/>
            <a:gdLst/>
            <a:ahLst/>
            <a:cxnLst/>
            <a:rect l="l" t="t" r="r" b="b"/>
            <a:pathLst>
              <a:path w="21600" h="21600" extrusionOk="0">
                <a:moveTo>
                  <a:pt x="0" y="635"/>
                </a:moveTo>
                <a:cubicBezTo>
                  <a:pt x="0" y="460"/>
                  <a:pt x="32" y="301"/>
                  <a:pt x="83" y="186"/>
                </a:cubicBezTo>
                <a:cubicBezTo>
                  <a:pt x="134" y="71"/>
                  <a:pt x="205" y="0"/>
                  <a:pt x="283" y="0"/>
                </a:cubicBezTo>
                <a:lnTo>
                  <a:pt x="21317" y="0"/>
                </a:lnTo>
                <a:cubicBezTo>
                  <a:pt x="21395" y="0"/>
                  <a:pt x="21466" y="71"/>
                  <a:pt x="21517" y="186"/>
                </a:cubicBezTo>
                <a:cubicBezTo>
                  <a:pt x="21568" y="301"/>
                  <a:pt x="21600" y="460"/>
                  <a:pt x="21600" y="635"/>
                </a:cubicBezTo>
                <a:lnTo>
                  <a:pt x="21600" y="671"/>
                </a:lnTo>
                <a:cubicBezTo>
                  <a:pt x="21600" y="773"/>
                  <a:pt x="21589" y="874"/>
                  <a:pt x="21568" y="965"/>
                </a:cubicBezTo>
                <a:cubicBezTo>
                  <a:pt x="20895" y="3915"/>
                  <a:pt x="20516" y="7258"/>
                  <a:pt x="20516" y="10800"/>
                </a:cubicBezTo>
                <a:cubicBezTo>
                  <a:pt x="20516" y="14342"/>
                  <a:pt x="20895" y="17685"/>
                  <a:pt x="21568" y="20635"/>
                </a:cubicBezTo>
                <a:cubicBezTo>
                  <a:pt x="21589" y="20726"/>
                  <a:pt x="21600" y="20827"/>
                  <a:pt x="21600" y="20929"/>
                </a:cubicBezTo>
                <a:lnTo>
                  <a:pt x="21600" y="20965"/>
                </a:lnTo>
                <a:cubicBezTo>
                  <a:pt x="21600" y="21140"/>
                  <a:pt x="21568" y="21299"/>
                  <a:pt x="21517" y="21414"/>
                </a:cubicBezTo>
                <a:cubicBezTo>
                  <a:pt x="21466" y="21529"/>
                  <a:pt x="21395" y="21600"/>
                  <a:pt x="21317" y="21600"/>
                </a:cubicBezTo>
                <a:lnTo>
                  <a:pt x="283" y="21600"/>
                </a:lnTo>
                <a:cubicBezTo>
                  <a:pt x="205" y="21600"/>
                  <a:pt x="134" y="21529"/>
                  <a:pt x="83" y="21414"/>
                </a:cubicBezTo>
                <a:cubicBezTo>
                  <a:pt x="32" y="21299"/>
                  <a:pt x="0" y="21140"/>
                  <a:pt x="0" y="20965"/>
                </a:cubicBezTo>
                <a:lnTo>
                  <a:pt x="0" y="635"/>
                </a:lnTo>
                <a:close/>
              </a:path>
            </a:pathLst>
          </a:custGeom>
          <a:solidFill>
            <a:srgbClr val="CFE9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670" name="Google Shape;670;p70"/>
          <p:cNvSpPr txBox="1">
            <a:spLocks noGrp="1"/>
          </p:cNvSpPr>
          <p:nvPr>
            <p:ph type="title"/>
          </p:nvPr>
        </p:nvSpPr>
        <p:spPr>
          <a:xfrm>
            <a:off x="1333500" y="2314575"/>
            <a:ext cx="12954000" cy="4762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671" name="Google Shape;671;p70"/>
          <p:cNvSpPr txBox="1">
            <a:spLocks noGrp="1"/>
          </p:cNvSpPr>
          <p:nvPr>
            <p:ph type="subTitle" idx="1"/>
          </p:nvPr>
        </p:nvSpPr>
        <p:spPr>
          <a:xfrm>
            <a:off x="1333500" y="7199948"/>
            <a:ext cx="12858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200"/>
              <a:buNone/>
              <a:defRPr sz="3200">
                <a:solidFill>
                  <a:schemeClr val="dk1"/>
                </a:solidFill>
              </a:defRPr>
            </a:lvl1pPr>
            <a:lvl2pPr lvl="1">
              <a:spcBef>
                <a:spcPts val="0"/>
              </a:spcBef>
              <a:spcAft>
                <a:spcPts val="0"/>
              </a:spcAft>
              <a:buSzPts val="3600"/>
              <a:buNone/>
              <a:defRPr sz="3600"/>
            </a:lvl2pPr>
            <a:lvl3pPr lvl="2">
              <a:spcBef>
                <a:spcPts val="1800"/>
              </a:spcBef>
              <a:spcAft>
                <a:spcPts val="0"/>
              </a:spcAft>
              <a:buSzPts val="3600"/>
              <a:buNone/>
              <a:defRPr sz="3600"/>
            </a:lvl3pPr>
            <a:lvl4pPr lvl="3">
              <a:spcBef>
                <a:spcPts val="1800"/>
              </a:spcBef>
              <a:spcAft>
                <a:spcPts val="0"/>
              </a:spcAft>
              <a:buSzPts val="3600"/>
              <a:buNone/>
              <a:defRPr sz="3600"/>
            </a:lvl4pPr>
            <a:lvl5pPr lvl="4">
              <a:spcBef>
                <a:spcPts val="1800"/>
              </a:spcBef>
              <a:spcAft>
                <a:spcPts val="0"/>
              </a:spcAft>
              <a:buSzPts val="3600"/>
              <a:buNone/>
              <a:defRPr sz="3600"/>
            </a:lvl5pPr>
            <a:lvl6pPr lvl="5">
              <a:spcBef>
                <a:spcPts val="1800"/>
              </a:spcBef>
              <a:spcAft>
                <a:spcPts val="0"/>
              </a:spcAft>
              <a:buSzPts val="3600"/>
              <a:buNone/>
              <a:defRPr sz="3600"/>
            </a:lvl6pPr>
            <a:lvl7pPr lvl="6">
              <a:spcBef>
                <a:spcPts val="1800"/>
              </a:spcBef>
              <a:spcAft>
                <a:spcPts val="0"/>
              </a:spcAft>
              <a:buSzPts val="3600"/>
              <a:buNone/>
              <a:defRPr sz="3600"/>
            </a:lvl7pPr>
            <a:lvl8pPr lvl="7">
              <a:spcBef>
                <a:spcPts val="1800"/>
              </a:spcBef>
              <a:spcAft>
                <a:spcPts val="0"/>
              </a:spcAft>
              <a:buSzPts val="3600"/>
              <a:buNone/>
              <a:defRPr sz="3600"/>
            </a:lvl8pPr>
            <a:lvl9pPr lvl="8">
              <a:spcBef>
                <a:spcPts val="1800"/>
              </a:spcBef>
              <a:spcAft>
                <a:spcPts val="1800"/>
              </a:spcAft>
              <a:buSzPts val="3600"/>
              <a:buNone/>
              <a:defRPr sz="3600"/>
            </a:lvl9pPr>
          </a:lstStyle>
          <a:p>
            <a:endParaRPr/>
          </a:p>
        </p:txBody>
      </p:sp>
      <p:pic>
        <p:nvPicPr>
          <p:cNvPr id="672" name="Google Shape;672;p70" title="BE-MVP-Icon-Spark_Redux_V3_STRAIGHT_teal.png"/>
          <p:cNvPicPr preferRelativeResize="0"/>
          <p:nvPr/>
        </p:nvPicPr>
        <p:blipFill rotWithShape="1">
          <a:blip r:embed="rId3">
            <a:alphaModFix/>
          </a:blip>
          <a:srcRect/>
          <a:stretch/>
        </p:blipFill>
        <p:spPr>
          <a:xfrm rot="1125989">
            <a:off x="16437675" y="6164300"/>
            <a:ext cx="2009076" cy="2145151"/>
          </a:xfrm>
          <a:prstGeom prst="rect">
            <a:avLst/>
          </a:prstGeom>
          <a:noFill/>
          <a:ln>
            <a:noFill/>
          </a:ln>
        </p:spPr>
      </p:pic>
      <p:pic>
        <p:nvPicPr>
          <p:cNvPr id="673" name="Google Shape;673;p70" title="BE-MVP-Icon-Spark_Redux_V3_STRAIGHT_cloudBlue.png"/>
          <p:cNvPicPr preferRelativeResize="0"/>
          <p:nvPr/>
        </p:nvPicPr>
        <p:blipFill rotWithShape="1">
          <a:blip r:embed="rId4">
            <a:alphaModFix/>
          </a:blip>
          <a:srcRect t="2571" b="2571"/>
          <a:stretch/>
        </p:blipFill>
        <p:spPr>
          <a:xfrm rot="498586">
            <a:off x="13806740" y="8151217"/>
            <a:ext cx="966927" cy="979297"/>
          </a:xfrm>
          <a:prstGeom prst="rect">
            <a:avLst/>
          </a:prstGeom>
          <a:noFill/>
          <a:ln>
            <a:noFill/>
          </a:ln>
        </p:spPr>
      </p:pic>
      <p:pic>
        <p:nvPicPr>
          <p:cNvPr id="674" name="Google Shape;674;p70" title="Group 2147231774.png"/>
          <p:cNvPicPr preferRelativeResize="0"/>
          <p:nvPr/>
        </p:nvPicPr>
        <p:blipFill rotWithShape="1">
          <a:blip r:embed="rId5">
            <a:alphaModFix/>
          </a:blip>
          <a:srcRect t="17979" b="17972"/>
          <a:stretch/>
        </p:blipFill>
        <p:spPr>
          <a:xfrm rot="-1459506">
            <a:off x="2495168" y="1072918"/>
            <a:ext cx="495528" cy="501868"/>
          </a:xfrm>
          <a:prstGeom prst="rect">
            <a:avLst/>
          </a:prstGeom>
          <a:noFill/>
          <a:ln>
            <a:noFill/>
          </a:ln>
        </p:spPr>
      </p:pic>
      <p:pic>
        <p:nvPicPr>
          <p:cNvPr id="675" name="Google Shape;675;p70" title="BE-MVP-Icon-Spark_Redux_V3_STRAIGHT_teal.png"/>
          <p:cNvPicPr preferRelativeResize="0"/>
          <p:nvPr/>
        </p:nvPicPr>
        <p:blipFill rotWithShape="1">
          <a:blip r:embed="rId3">
            <a:alphaModFix/>
          </a:blip>
          <a:srcRect t="2571" b="2571"/>
          <a:stretch/>
        </p:blipFill>
        <p:spPr>
          <a:xfrm rot="-1459501">
            <a:off x="1926380" y="1034194"/>
            <a:ext cx="248484" cy="251664"/>
          </a:xfrm>
          <a:prstGeom prst="rect">
            <a:avLst/>
          </a:prstGeom>
          <a:noFill/>
          <a:ln>
            <a:noFill/>
          </a:ln>
        </p:spPr>
      </p:pic>
      <p:pic>
        <p:nvPicPr>
          <p:cNvPr id="676" name="Google Shape;676;p70" title="White.png"/>
          <p:cNvPicPr preferRelativeResize="0"/>
          <p:nvPr/>
        </p:nvPicPr>
        <p:blipFill rotWithShape="1">
          <a:blip r:embed="rId6">
            <a:alphaModFix/>
          </a:blip>
          <a:srcRect/>
          <a:stretch/>
        </p:blipFill>
        <p:spPr>
          <a:xfrm>
            <a:off x="14409307" y="790563"/>
            <a:ext cx="3085723" cy="762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 Basic - Blue 2">
  <p:cSld name="TITLE_1_1_1_1_1_1_7">
    <p:bg>
      <p:bgPr>
        <a:gradFill>
          <a:gsLst>
            <a:gs pos="0">
              <a:srgbClr val="FFFFFF"/>
            </a:gs>
            <a:gs pos="100000">
              <a:srgbClr val="86C3F6"/>
            </a:gs>
          </a:gsLst>
          <a:lin ang="5400012" scaled="0"/>
        </a:gradFill>
        <a:effectLst/>
      </p:bgPr>
    </p:bg>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46" name="Google Shape;46;p8"/>
          <p:cNvSpPr txBox="1">
            <a:spLocks noGrp="1"/>
          </p:cNvSpPr>
          <p:nvPr>
            <p:ph type="subTitle" idx="1"/>
          </p:nvPr>
        </p:nvSpPr>
        <p:spPr>
          <a:xfrm>
            <a:off x="857250" y="1704975"/>
            <a:ext cx="15144900" cy="762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47" name="Google Shape;47;p8"/>
          <p:cNvSpPr txBox="1">
            <a:spLocks noGrp="1"/>
          </p:cNvSpPr>
          <p:nvPr>
            <p:ph type="body" idx="2"/>
          </p:nvPr>
        </p:nvSpPr>
        <p:spPr>
          <a:xfrm>
            <a:off x="857250" y="2814638"/>
            <a:ext cx="16573500" cy="63294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48" name="Google Shape;48;p8"/>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49" name="Google Shape;49;p8"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0 Statement 3 1">
  <p:cSld name="TITLE_1_1_1_1_1_1_1_1_1_1_1_1_1_1_1_1_1_1_1_1_1_1_1_1_1_1_1_1_3_1">
    <p:bg>
      <p:bgPr>
        <a:solidFill>
          <a:srgbClr val="CFE9FE"/>
        </a:solidFill>
        <a:effectLst/>
      </p:bgPr>
    </p:bg>
    <p:spTree>
      <p:nvGrpSpPr>
        <p:cNvPr id="1" name="Shape 677"/>
        <p:cNvGrpSpPr/>
        <p:nvPr/>
      </p:nvGrpSpPr>
      <p:grpSpPr>
        <a:xfrm>
          <a:off x="0" y="0"/>
          <a:ext cx="0" cy="0"/>
          <a:chOff x="0" y="0"/>
          <a:chExt cx="0" cy="0"/>
        </a:xfrm>
      </p:grpSpPr>
      <p:pic>
        <p:nvPicPr>
          <p:cNvPr id="678" name="Google Shape;678;p71"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sp>
        <p:nvSpPr>
          <p:cNvPr id="679" name="Google Shape;679;p71"/>
          <p:cNvSpPr/>
          <p:nvPr/>
        </p:nvSpPr>
        <p:spPr>
          <a:xfrm>
            <a:off x="868686" y="1888867"/>
            <a:ext cx="14619312" cy="6509268"/>
          </a:xfrm>
          <a:custGeom>
            <a:avLst/>
            <a:gdLst/>
            <a:ahLst/>
            <a:cxnLst/>
            <a:rect l="l" t="t" r="r" b="b"/>
            <a:pathLst>
              <a:path w="21600" h="21600" extrusionOk="0">
                <a:moveTo>
                  <a:pt x="0" y="635"/>
                </a:moveTo>
                <a:cubicBezTo>
                  <a:pt x="0" y="460"/>
                  <a:pt x="32" y="301"/>
                  <a:pt x="83" y="186"/>
                </a:cubicBezTo>
                <a:cubicBezTo>
                  <a:pt x="134" y="71"/>
                  <a:pt x="205" y="0"/>
                  <a:pt x="283" y="0"/>
                </a:cubicBezTo>
                <a:lnTo>
                  <a:pt x="21317" y="0"/>
                </a:lnTo>
                <a:cubicBezTo>
                  <a:pt x="21395" y="0"/>
                  <a:pt x="21466" y="71"/>
                  <a:pt x="21517" y="186"/>
                </a:cubicBezTo>
                <a:cubicBezTo>
                  <a:pt x="21568" y="301"/>
                  <a:pt x="21600" y="460"/>
                  <a:pt x="21600" y="635"/>
                </a:cubicBezTo>
                <a:lnTo>
                  <a:pt x="21600" y="671"/>
                </a:lnTo>
                <a:cubicBezTo>
                  <a:pt x="21600" y="773"/>
                  <a:pt x="21589" y="874"/>
                  <a:pt x="21568" y="965"/>
                </a:cubicBezTo>
                <a:cubicBezTo>
                  <a:pt x="20895" y="3915"/>
                  <a:pt x="20516" y="7258"/>
                  <a:pt x="20516" y="10800"/>
                </a:cubicBezTo>
                <a:cubicBezTo>
                  <a:pt x="20516" y="14342"/>
                  <a:pt x="20895" y="17685"/>
                  <a:pt x="21568" y="20635"/>
                </a:cubicBezTo>
                <a:cubicBezTo>
                  <a:pt x="21589" y="20726"/>
                  <a:pt x="21600" y="20827"/>
                  <a:pt x="21600" y="20929"/>
                </a:cubicBezTo>
                <a:lnTo>
                  <a:pt x="21600" y="20965"/>
                </a:lnTo>
                <a:cubicBezTo>
                  <a:pt x="21600" y="21140"/>
                  <a:pt x="21568" y="21299"/>
                  <a:pt x="21517" y="21414"/>
                </a:cubicBezTo>
                <a:cubicBezTo>
                  <a:pt x="21466" y="21529"/>
                  <a:pt x="21395" y="21600"/>
                  <a:pt x="21317" y="21600"/>
                </a:cubicBezTo>
                <a:lnTo>
                  <a:pt x="283" y="21600"/>
                </a:lnTo>
                <a:cubicBezTo>
                  <a:pt x="205" y="21600"/>
                  <a:pt x="134" y="21529"/>
                  <a:pt x="83" y="21414"/>
                </a:cubicBezTo>
                <a:cubicBezTo>
                  <a:pt x="32" y="21299"/>
                  <a:pt x="0" y="21140"/>
                  <a:pt x="0" y="20965"/>
                </a:cubicBezTo>
                <a:lnTo>
                  <a:pt x="0" y="635"/>
                </a:lnTo>
                <a:close/>
              </a:path>
            </a:pathLst>
          </a:custGeom>
          <a:solidFill>
            <a:srgbClr val="CFE9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680" name="Google Shape;680;p71"/>
          <p:cNvSpPr txBox="1">
            <a:spLocks noGrp="1"/>
          </p:cNvSpPr>
          <p:nvPr>
            <p:ph type="title"/>
          </p:nvPr>
        </p:nvSpPr>
        <p:spPr>
          <a:xfrm>
            <a:off x="1333500" y="2314575"/>
            <a:ext cx="12954000" cy="4762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681" name="Google Shape;681;p71"/>
          <p:cNvSpPr txBox="1">
            <a:spLocks noGrp="1"/>
          </p:cNvSpPr>
          <p:nvPr>
            <p:ph type="subTitle" idx="1"/>
          </p:nvPr>
        </p:nvSpPr>
        <p:spPr>
          <a:xfrm>
            <a:off x="1333500" y="7199948"/>
            <a:ext cx="12858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200"/>
              <a:buNone/>
              <a:defRPr sz="3200">
                <a:solidFill>
                  <a:schemeClr val="dk1"/>
                </a:solidFill>
              </a:defRPr>
            </a:lvl1pPr>
            <a:lvl2pPr lvl="1">
              <a:spcBef>
                <a:spcPts val="0"/>
              </a:spcBef>
              <a:spcAft>
                <a:spcPts val="0"/>
              </a:spcAft>
              <a:buSzPts val="3600"/>
              <a:buNone/>
              <a:defRPr sz="3600"/>
            </a:lvl2pPr>
            <a:lvl3pPr lvl="2">
              <a:spcBef>
                <a:spcPts val="1800"/>
              </a:spcBef>
              <a:spcAft>
                <a:spcPts val="0"/>
              </a:spcAft>
              <a:buSzPts val="3600"/>
              <a:buNone/>
              <a:defRPr sz="3600"/>
            </a:lvl3pPr>
            <a:lvl4pPr lvl="3">
              <a:spcBef>
                <a:spcPts val="1800"/>
              </a:spcBef>
              <a:spcAft>
                <a:spcPts val="0"/>
              </a:spcAft>
              <a:buSzPts val="3600"/>
              <a:buNone/>
              <a:defRPr sz="3600"/>
            </a:lvl4pPr>
            <a:lvl5pPr lvl="4">
              <a:spcBef>
                <a:spcPts val="1800"/>
              </a:spcBef>
              <a:spcAft>
                <a:spcPts val="0"/>
              </a:spcAft>
              <a:buSzPts val="3600"/>
              <a:buNone/>
              <a:defRPr sz="3600"/>
            </a:lvl5pPr>
            <a:lvl6pPr lvl="5">
              <a:spcBef>
                <a:spcPts val="1800"/>
              </a:spcBef>
              <a:spcAft>
                <a:spcPts val="0"/>
              </a:spcAft>
              <a:buSzPts val="3600"/>
              <a:buNone/>
              <a:defRPr sz="3600"/>
            </a:lvl6pPr>
            <a:lvl7pPr lvl="6">
              <a:spcBef>
                <a:spcPts val="1800"/>
              </a:spcBef>
              <a:spcAft>
                <a:spcPts val="0"/>
              </a:spcAft>
              <a:buSzPts val="3600"/>
              <a:buNone/>
              <a:defRPr sz="3600"/>
            </a:lvl7pPr>
            <a:lvl8pPr lvl="7">
              <a:spcBef>
                <a:spcPts val="1800"/>
              </a:spcBef>
              <a:spcAft>
                <a:spcPts val="0"/>
              </a:spcAft>
              <a:buSzPts val="3600"/>
              <a:buNone/>
              <a:defRPr sz="3600"/>
            </a:lvl8pPr>
            <a:lvl9pPr lvl="8">
              <a:spcBef>
                <a:spcPts val="1800"/>
              </a:spcBef>
              <a:spcAft>
                <a:spcPts val="1800"/>
              </a:spcAft>
              <a:buSzPts val="3600"/>
              <a:buNone/>
              <a:defRPr sz="3600"/>
            </a:lvl9pPr>
          </a:lstStyle>
          <a:p>
            <a:endParaRPr/>
          </a:p>
        </p:txBody>
      </p:sp>
      <p:pic>
        <p:nvPicPr>
          <p:cNvPr id="682" name="Google Shape;682;p71" title="Informatica.png"/>
          <p:cNvPicPr preferRelativeResize="0"/>
          <p:nvPr/>
        </p:nvPicPr>
        <p:blipFill rotWithShape="1">
          <a:blip r:embed="rId3">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1 Statement 4">
  <p:cSld name="TITLE_1_1_1_1_1_1_1_1_1_1_1_1_1_1_1_1_1_1_1_1_1_1_1_1_1_1_1_1_2">
    <p:bg>
      <p:bgPr>
        <a:solidFill>
          <a:srgbClr val="CFE9FE"/>
        </a:solidFill>
        <a:effectLst/>
      </p:bgPr>
    </p:bg>
    <p:spTree>
      <p:nvGrpSpPr>
        <p:cNvPr id="1" name="Shape 683"/>
        <p:cNvGrpSpPr/>
        <p:nvPr/>
      </p:nvGrpSpPr>
      <p:grpSpPr>
        <a:xfrm>
          <a:off x="0" y="0"/>
          <a:ext cx="0" cy="0"/>
          <a:chOff x="0" y="0"/>
          <a:chExt cx="0" cy="0"/>
        </a:xfrm>
      </p:grpSpPr>
      <p:pic>
        <p:nvPicPr>
          <p:cNvPr id="684" name="Google Shape;684;p72"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sp>
        <p:nvSpPr>
          <p:cNvPr id="685" name="Google Shape;685;p72"/>
          <p:cNvSpPr/>
          <p:nvPr/>
        </p:nvSpPr>
        <p:spPr>
          <a:xfrm>
            <a:off x="868686" y="1888867"/>
            <a:ext cx="14619312" cy="6509268"/>
          </a:xfrm>
          <a:custGeom>
            <a:avLst/>
            <a:gdLst/>
            <a:ahLst/>
            <a:cxnLst/>
            <a:rect l="l" t="t" r="r" b="b"/>
            <a:pathLst>
              <a:path w="21600" h="21600" extrusionOk="0">
                <a:moveTo>
                  <a:pt x="0" y="635"/>
                </a:moveTo>
                <a:cubicBezTo>
                  <a:pt x="0" y="460"/>
                  <a:pt x="32" y="301"/>
                  <a:pt x="83" y="186"/>
                </a:cubicBezTo>
                <a:cubicBezTo>
                  <a:pt x="134" y="71"/>
                  <a:pt x="205" y="0"/>
                  <a:pt x="283" y="0"/>
                </a:cubicBezTo>
                <a:lnTo>
                  <a:pt x="21317" y="0"/>
                </a:lnTo>
                <a:cubicBezTo>
                  <a:pt x="21395" y="0"/>
                  <a:pt x="21466" y="71"/>
                  <a:pt x="21517" y="186"/>
                </a:cubicBezTo>
                <a:cubicBezTo>
                  <a:pt x="21568" y="301"/>
                  <a:pt x="21600" y="460"/>
                  <a:pt x="21600" y="635"/>
                </a:cubicBezTo>
                <a:lnTo>
                  <a:pt x="21600" y="671"/>
                </a:lnTo>
                <a:cubicBezTo>
                  <a:pt x="21600" y="773"/>
                  <a:pt x="21589" y="874"/>
                  <a:pt x="21568" y="965"/>
                </a:cubicBezTo>
                <a:cubicBezTo>
                  <a:pt x="20895" y="3915"/>
                  <a:pt x="20516" y="7258"/>
                  <a:pt x="20516" y="10800"/>
                </a:cubicBezTo>
                <a:cubicBezTo>
                  <a:pt x="20516" y="14342"/>
                  <a:pt x="20895" y="17685"/>
                  <a:pt x="21568" y="20635"/>
                </a:cubicBezTo>
                <a:cubicBezTo>
                  <a:pt x="21589" y="20726"/>
                  <a:pt x="21600" y="20827"/>
                  <a:pt x="21600" y="20929"/>
                </a:cubicBezTo>
                <a:lnTo>
                  <a:pt x="21600" y="20965"/>
                </a:lnTo>
                <a:cubicBezTo>
                  <a:pt x="21600" y="21140"/>
                  <a:pt x="21568" y="21299"/>
                  <a:pt x="21517" y="21414"/>
                </a:cubicBezTo>
                <a:cubicBezTo>
                  <a:pt x="21466" y="21529"/>
                  <a:pt x="21395" y="21600"/>
                  <a:pt x="21317" y="21600"/>
                </a:cubicBezTo>
                <a:lnTo>
                  <a:pt x="283" y="21600"/>
                </a:lnTo>
                <a:cubicBezTo>
                  <a:pt x="205" y="21600"/>
                  <a:pt x="134" y="21529"/>
                  <a:pt x="83" y="21414"/>
                </a:cubicBezTo>
                <a:cubicBezTo>
                  <a:pt x="32" y="21299"/>
                  <a:pt x="0" y="21140"/>
                  <a:pt x="0" y="20965"/>
                </a:cubicBezTo>
                <a:lnTo>
                  <a:pt x="0" y="635"/>
                </a:lnTo>
                <a:close/>
              </a:path>
            </a:pathLst>
          </a:custGeom>
          <a:solidFill>
            <a:srgbClr val="E0E5F8"/>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686" name="Google Shape;686;p72"/>
          <p:cNvSpPr txBox="1">
            <a:spLocks noGrp="1"/>
          </p:cNvSpPr>
          <p:nvPr>
            <p:ph type="title"/>
          </p:nvPr>
        </p:nvSpPr>
        <p:spPr>
          <a:xfrm>
            <a:off x="1333500" y="2314575"/>
            <a:ext cx="12954000" cy="4762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687" name="Google Shape;687;p72"/>
          <p:cNvSpPr txBox="1">
            <a:spLocks noGrp="1"/>
          </p:cNvSpPr>
          <p:nvPr>
            <p:ph type="subTitle" idx="1"/>
          </p:nvPr>
        </p:nvSpPr>
        <p:spPr>
          <a:xfrm>
            <a:off x="1333500" y="7199948"/>
            <a:ext cx="12858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200"/>
              <a:buNone/>
              <a:defRPr sz="3200">
                <a:solidFill>
                  <a:schemeClr val="dk1"/>
                </a:solidFill>
              </a:defRPr>
            </a:lvl1pPr>
            <a:lvl2pPr lvl="1">
              <a:spcBef>
                <a:spcPts val="0"/>
              </a:spcBef>
              <a:spcAft>
                <a:spcPts val="0"/>
              </a:spcAft>
              <a:buSzPts val="3600"/>
              <a:buNone/>
              <a:defRPr sz="3600"/>
            </a:lvl2pPr>
            <a:lvl3pPr lvl="2">
              <a:spcBef>
                <a:spcPts val="1800"/>
              </a:spcBef>
              <a:spcAft>
                <a:spcPts val="0"/>
              </a:spcAft>
              <a:buSzPts val="3600"/>
              <a:buNone/>
              <a:defRPr sz="3600"/>
            </a:lvl3pPr>
            <a:lvl4pPr lvl="3">
              <a:spcBef>
                <a:spcPts val="1800"/>
              </a:spcBef>
              <a:spcAft>
                <a:spcPts val="0"/>
              </a:spcAft>
              <a:buSzPts val="3600"/>
              <a:buNone/>
              <a:defRPr sz="3600"/>
            </a:lvl4pPr>
            <a:lvl5pPr lvl="4">
              <a:spcBef>
                <a:spcPts val="1800"/>
              </a:spcBef>
              <a:spcAft>
                <a:spcPts val="0"/>
              </a:spcAft>
              <a:buSzPts val="3600"/>
              <a:buNone/>
              <a:defRPr sz="3600"/>
            </a:lvl5pPr>
            <a:lvl6pPr lvl="5">
              <a:spcBef>
                <a:spcPts val="1800"/>
              </a:spcBef>
              <a:spcAft>
                <a:spcPts val="0"/>
              </a:spcAft>
              <a:buSzPts val="3600"/>
              <a:buNone/>
              <a:defRPr sz="3600"/>
            </a:lvl6pPr>
            <a:lvl7pPr lvl="6">
              <a:spcBef>
                <a:spcPts val="1800"/>
              </a:spcBef>
              <a:spcAft>
                <a:spcPts val="0"/>
              </a:spcAft>
              <a:buSzPts val="3600"/>
              <a:buNone/>
              <a:defRPr sz="3600"/>
            </a:lvl7pPr>
            <a:lvl8pPr lvl="7">
              <a:spcBef>
                <a:spcPts val="1800"/>
              </a:spcBef>
              <a:spcAft>
                <a:spcPts val="0"/>
              </a:spcAft>
              <a:buSzPts val="3600"/>
              <a:buNone/>
              <a:defRPr sz="3600"/>
            </a:lvl8pPr>
            <a:lvl9pPr lvl="8">
              <a:spcBef>
                <a:spcPts val="1800"/>
              </a:spcBef>
              <a:spcAft>
                <a:spcPts val="1800"/>
              </a:spcAft>
              <a:buSzPts val="3600"/>
              <a:buNone/>
              <a:defRPr sz="3600"/>
            </a:lvl9pPr>
          </a:lstStyle>
          <a:p>
            <a:endParaRPr/>
          </a:p>
        </p:txBody>
      </p:sp>
      <p:pic>
        <p:nvPicPr>
          <p:cNvPr id="688" name="Google Shape;688;p72" title="BE-MVP-Icon-Spark_Redux_V3_STRAIGHT_teal.png"/>
          <p:cNvPicPr preferRelativeResize="0"/>
          <p:nvPr/>
        </p:nvPicPr>
        <p:blipFill rotWithShape="1">
          <a:blip r:embed="rId3">
            <a:alphaModFix/>
          </a:blip>
          <a:srcRect/>
          <a:stretch/>
        </p:blipFill>
        <p:spPr>
          <a:xfrm rot="1125989">
            <a:off x="16437675" y="6164300"/>
            <a:ext cx="2009076" cy="2145151"/>
          </a:xfrm>
          <a:prstGeom prst="rect">
            <a:avLst/>
          </a:prstGeom>
          <a:noFill/>
          <a:ln>
            <a:noFill/>
          </a:ln>
        </p:spPr>
      </p:pic>
      <p:pic>
        <p:nvPicPr>
          <p:cNvPr id="689" name="Google Shape;689;p72" title="BE-MVP-Icon-Spark_Redux_V3_STRAIGHT_cloudBlue.png"/>
          <p:cNvPicPr preferRelativeResize="0"/>
          <p:nvPr/>
        </p:nvPicPr>
        <p:blipFill rotWithShape="1">
          <a:blip r:embed="rId4">
            <a:alphaModFix/>
          </a:blip>
          <a:srcRect t="2571" b="2571"/>
          <a:stretch/>
        </p:blipFill>
        <p:spPr>
          <a:xfrm rot="498586">
            <a:off x="13806740" y="8151217"/>
            <a:ext cx="966927" cy="979297"/>
          </a:xfrm>
          <a:prstGeom prst="rect">
            <a:avLst/>
          </a:prstGeom>
          <a:noFill/>
          <a:ln>
            <a:noFill/>
          </a:ln>
        </p:spPr>
      </p:pic>
      <p:pic>
        <p:nvPicPr>
          <p:cNvPr id="690" name="Google Shape;690;p72" title="Group 2147231774.png"/>
          <p:cNvPicPr preferRelativeResize="0"/>
          <p:nvPr/>
        </p:nvPicPr>
        <p:blipFill rotWithShape="1">
          <a:blip r:embed="rId5">
            <a:alphaModFix/>
          </a:blip>
          <a:srcRect t="17979" b="17972"/>
          <a:stretch/>
        </p:blipFill>
        <p:spPr>
          <a:xfrm rot="-1459506">
            <a:off x="2495168" y="1072918"/>
            <a:ext cx="495528" cy="501868"/>
          </a:xfrm>
          <a:prstGeom prst="rect">
            <a:avLst/>
          </a:prstGeom>
          <a:noFill/>
          <a:ln>
            <a:noFill/>
          </a:ln>
        </p:spPr>
      </p:pic>
      <p:pic>
        <p:nvPicPr>
          <p:cNvPr id="691" name="Google Shape;691;p72" title="BE-MVP-Icon-Spark_Redux_V3_STRAIGHT_teal.png"/>
          <p:cNvPicPr preferRelativeResize="0"/>
          <p:nvPr/>
        </p:nvPicPr>
        <p:blipFill rotWithShape="1">
          <a:blip r:embed="rId3">
            <a:alphaModFix/>
          </a:blip>
          <a:srcRect t="2571" b="2571"/>
          <a:stretch/>
        </p:blipFill>
        <p:spPr>
          <a:xfrm rot="-1459501">
            <a:off x="1926380" y="1034194"/>
            <a:ext cx="248484" cy="251664"/>
          </a:xfrm>
          <a:prstGeom prst="rect">
            <a:avLst/>
          </a:prstGeom>
          <a:noFill/>
          <a:ln>
            <a:noFill/>
          </a:ln>
        </p:spPr>
      </p:pic>
      <p:pic>
        <p:nvPicPr>
          <p:cNvPr id="692" name="Google Shape;692;p72" title="Informatica.png"/>
          <p:cNvPicPr preferRelativeResize="0"/>
          <p:nvPr/>
        </p:nvPicPr>
        <p:blipFill rotWithShape="1">
          <a:blip r:embed="rId6">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1 Statement 4 1">
  <p:cSld name="TITLE_1_1_1_1_1_1_1_1_1_1_1_1_1_1_1_1_1_1_1_1_1_1_1_1_1_1_1_1_2_2">
    <p:bg>
      <p:bgPr>
        <a:solidFill>
          <a:srgbClr val="CFE9FE"/>
        </a:solidFill>
        <a:effectLst/>
      </p:bgPr>
    </p:bg>
    <p:spTree>
      <p:nvGrpSpPr>
        <p:cNvPr id="1" name="Shape 693"/>
        <p:cNvGrpSpPr/>
        <p:nvPr/>
      </p:nvGrpSpPr>
      <p:grpSpPr>
        <a:xfrm>
          <a:off x="0" y="0"/>
          <a:ext cx="0" cy="0"/>
          <a:chOff x="0" y="0"/>
          <a:chExt cx="0" cy="0"/>
        </a:xfrm>
      </p:grpSpPr>
      <p:pic>
        <p:nvPicPr>
          <p:cNvPr id="694" name="Google Shape;694;p73"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sp>
        <p:nvSpPr>
          <p:cNvPr id="695" name="Google Shape;695;p73"/>
          <p:cNvSpPr/>
          <p:nvPr/>
        </p:nvSpPr>
        <p:spPr>
          <a:xfrm>
            <a:off x="868686" y="1888867"/>
            <a:ext cx="14619312" cy="6509268"/>
          </a:xfrm>
          <a:custGeom>
            <a:avLst/>
            <a:gdLst/>
            <a:ahLst/>
            <a:cxnLst/>
            <a:rect l="l" t="t" r="r" b="b"/>
            <a:pathLst>
              <a:path w="21600" h="21600" extrusionOk="0">
                <a:moveTo>
                  <a:pt x="0" y="635"/>
                </a:moveTo>
                <a:cubicBezTo>
                  <a:pt x="0" y="460"/>
                  <a:pt x="32" y="301"/>
                  <a:pt x="83" y="186"/>
                </a:cubicBezTo>
                <a:cubicBezTo>
                  <a:pt x="134" y="71"/>
                  <a:pt x="205" y="0"/>
                  <a:pt x="283" y="0"/>
                </a:cubicBezTo>
                <a:lnTo>
                  <a:pt x="21317" y="0"/>
                </a:lnTo>
                <a:cubicBezTo>
                  <a:pt x="21395" y="0"/>
                  <a:pt x="21466" y="71"/>
                  <a:pt x="21517" y="186"/>
                </a:cubicBezTo>
                <a:cubicBezTo>
                  <a:pt x="21568" y="301"/>
                  <a:pt x="21600" y="460"/>
                  <a:pt x="21600" y="635"/>
                </a:cubicBezTo>
                <a:lnTo>
                  <a:pt x="21600" y="671"/>
                </a:lnTo>
                <a:cubicBezTo>
                  <a:pt x="21600" y="773"/>
                  <a:pt x="21589" y="874"/>
                  <a:pt x="21568" y="965"/>
                </a:cubicBezTo>
                <a:cubicBezTo>
                  <a:pt x="20895" y="3915"/>
                  <a:pt x="20516" y="7258"/>
                  <a:pt x="20516" y="10800"/>
                </a:cubicBezTo>
                <a:cubicBezTo>
                  <a:pt x="20516" y="14342"/>
                  <a:pt x="20895" y="17685"/>
                  <a:pt x="21568" y="20635"/>
                </a:cubicBezTo>
                <a:cubicBezTo>
                  <a:pt x="21589" y="20726"/>
                  <a:pt x="21600" y="20827"/>
                  <a:pt x="21600" y="20929"/>
                </a:cubicBezTo>
                <a:lnTo>
                  <a:pt x="21600" y="20965"/>
                </a:lnTo>
                <a:cubicBezTo>
                  <a:pt x="21600" y="21140"/>
                  <a:pt x="21568" y="21299"/>
                  <a:pt x="21517" y="21414"/>
                </a:cubicBezTo>
                <a:cubicBezTo>
                  <a:pt x="21466" y="21529"/>
                  <a:pt x="21395" y="21600"/>
                  <a:pt x="21317" y="21600"/>
                </a:cubicBezTo>
                <a:lnTo>
                  <a:pt x="283" y="21600"/>
                </a:lnTo>
                <a:cubicBezTo>
                  <a:pt x="205" y="21600"/>
                  <a:pt x="134" y="21529"/>
                  <a:pt x="83" y="21414"/>
                </a:cubicBezTo>
                <a:cubicBezTo>
                  <a:pt x="32" y="21299"/>
                  <a:pt x="0" y="21140"/>
                  <a:pt x="0" y="20965"/>
                </a:cubicBezTo>
                <a:lnTo>
                  <a:pt x="0" y="635"/>
                </a:lnTo>
                <a:close/>
              </a:path>
            </a:pathLst>
          </a:custGeom>
          <a:solidFill>
            <a:srgbClr val="E0E5F8"/>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696" name="Google Shape;696;p73"/>
          <p:cNvSpPr txBox="1">
            <a:spLocks noGrp="1"/>
          </p:cNvSpPr>
          <p:nvPr>
            <p:ph type="title"/>
          </p:nvPr>
        </p:nvSpPr>
        <p:spPr>
          <a:xfrm>
            <a:off x="1333500" y="2314575"/>
            <a:ext cx="12954000" cy="4762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697" name="Google Shape;697;p73"/>
          <p:cNvSpPr txBox="1">
            <a:spLocks noGrp="1"/>
          </p:cNvSpPr>
          <p:nvPr>
            <p:ph type="subTitle" idx="1"/>
          </p:nvPr>
        </p:nvSpPr>
        <p:spPr>
          <a:xfrm>
            <a:off x="1333500" y="7199948"/>
            <a:ext cx="12858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200"/>
              <a:buNone/>
              <a:defRPr sz="3200">
                <a:solidFill>
                  <a:schemeClr val="dk1"/>
                </a:solidFill>
              </a:defRPr>
            </a:lvl1pPr>
            <a:lvl2pPr lvl="1">
              <a:spcBef>
                <a:spcPts val="0"/>
              </a:spcBef>
              <a:spcAft>
                <a:spcPts val="0"/>
              </a:spcAft>
              <a:buSzPts val="3600"/>
              <a:buNone/>
              <a:defRPr sz="3600"/>
            </a:lvl2pPr>
            <a:lvl3pPr lvl="2">
              <a:spcBef>
                <a:spcPts val="1800"/>
              </a:spcBef>
              <a:spcAft>
                <a:spcPts val="0"/>
              </a:spcAft>
              <a:buSzPts val="3600"/>
              <a:buNone/>
              <a:defRPr sz="3600"/>
            </a:lvl3pPr>
            <a:lvl4pPr lvl="3">
              <a:spcBef>
                <a:spcPts val="1800"/>
              </a:spcBef>
              <a:spcAft>
                <a:spcPts val="0"/>
              </a:spcAft>
              <a:buSzPts val="3600"/>
              <a:buNone/>
              <a:defRPr sz="3600"/>
            </a:lvl4pPr>
            <a:lvl5pPr lvl="4">
              <a:spcBef>
                <a:spcPts val="1800"/>
              </a:spcBef>
              <a:spcAft>
                <a:spcPts val="0"/>
              </a:spcAft>
              <a:buSzPts val="3600"/>
              <a:buNone/>
              <a:defRPr sz="3600"/>
            </a:lvl5pPr>
            <a:lvl6pPr lvl="5">
              <a:spcBef>
                <a:spcPts val="1800"/>
              </a:spcBef>
              <a:spcAft>
                <a:spcPts val="0"/>
              </a:spcAft>
              <a:buSzPts val="3600"/>
              <a:buNone/>
              <a:defRPr sz="3600"/>
            </a:lvl6pPr>
            <a:lvl7pPr lvl="6">
              <a:spcBef>
                <a:spcPts val="1800"/>
              </a:spcBef>
              <a:spcAft>
                <a:spcPts val="0"/>
              </a:spcAft>
              <a:buSzPts val="3600"/>
              <a:buNone/>
              <a:defRPr sz="3600"/>
            </a:lvl7pPr>
            <a:lvl8pPr lvl="7">
              <a:spcBef>
                <a:spcPts val="1800"/>
              </a:spcBef>
              <a:spcAft>
                <a:spcPts val="0"/>
              </a:spcAft>
              <a:buSzPts val="3600"/>
              <a:buNone/>
              <a:defRPr sz="3600"/>
            </a:lvl8pPr>
            <a:lvl9pPr lvl="8">
              <a:spcBef>
                <a:spcPts val="1800"/>
              </a:spcBef>
              <a:spcAft>
                <a:spcPts val="1800"/>
              </a:spcAft>
              <a:buSzPts val="3600"/>
              <a:buNone/>
              <a:defRPr sz="3600"/>
            </a:lvl9pPr>
          </a:lstStyle>
          <a:p>
            <a:endParaRPr/>
          </a:p>
        </p:txBody>
      </p:sp>
      <p:pic>
        <p:nvPicPr>
          <p:cNvPr id="698" name="Google Shape;698;p73" title="Informatica.png"/>
          <p:cNvPicPr preferRelativeResize="0"/>
          <p:nvPr/>
        </p:nvPicPr>
        <p:blipFill rotWithShape="1">
          <a:blip r:embed="rId3">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2 Statement 5">
  <p:cSld name="TITLE_1_1_1_1_1_1_1_1_1_1_1_1_1_1_1_1_1_1_1_1_1_1_1_1_1_1_1_1_2_1">
    <p:bg>
      <p:bgPr>
        <a:solidFill>
          <a:srgbClr val="CFE9FE"/>
        </a:solidFill>
        <a:effectLst/>
      </p:bgPr>
    </p:bg>
    <p:spTree>
      <p:nvGrpSpPr>
        <p:cNvPr id="1" name="Shape 699"/>
        <p:cNvGrpSpPr/>
        <p:nvPr/>
      </p:nvGrpSpPr>
      <p:grpSpPr>
        <a:xfrm>
          <a:off x="0" y="0"/>
          <a:ext cx="0" cy="0"/>
          <a:chOff x="0" y="0"/>
          <a:chExt cx="0" cy="0"/>
        </a:xfrm>
      </p:grpSpPr>
      <p:pic>
        <p:nvPicPr>
          <p:cNvPr id="700" name="Google Shape;700;p74"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pic>
        <p:nvPicPr>
          <p:cNvPr id="701" name="Google Shape;701;p74" title="Informatica.png"/>
          <p:cNvPicPr preferRelativeResize="0"/>
          <p:nvPr/>
        </p:nvPicPr>
        <p:blipFill rotWithShape="1">
          <a:blip r:embed="rId3">
            <a:alphaModFix/>
          </a:blip>
          <a:srcRect r="10"/>
          <a:stretch/>
        </p:blipFill>
        <p:spPr>
          <a:xfrm>
            <a:off x="16550000" y="705150"/>
            <a:ext cx="953601" cy="953649"/>
          </a:xfrm>
          <a:prstGeom prst="rect">
            <a:avLst/>
          </a:prstGeom>
          <a:noFill/>
          <a:ln>
            <a:noFill/>
          </a:ln>
        </p:spPr>
      </p:pic>
      <p:sp>
        <p:nvSpPr>
          <p:cNvPr id="702" name="Google Shape;702;p74"/>
          <p:cNvSpPr/>
          <p:nvPr/>
        </p:nvSpPr>
        <p:spPr>
          <a:xfrm>
            <a:off x="868686" y="1888867"/>
            <a:ext cx="14619312" cy="6509268"/>
          </a:xfrm>
          <a:custGeom>
            <a:avLst/>
            <a:gdLst/>
            <a:ahLst/>
            <a:cxnLst/>
            <a:rect l="l" t="t" r="r" b="b"/>
            <a:pathLst>
              <a:path w="21600" h="21600" extrusionOk="0">
                <a:moveTo>
                  <a:pt x="0" y="635"/>
                </a:moveTo>
                <a:cubicBezTo>
                  <a:pt x="0" y="460"/>
                  <a:pt x="32" y="301"/>
                  <a:pt x="83" y="186"/>
                </a:cubicBezTo>
                <a:cubicBezTo>
                  <a:pt x="134" y="71"/>
                  <a:pt x="205" y="0"/>
                  <a:pt x="283" y="0"/>
                </a:cubicBezTo>
                <a:lnTo>
                  <a:pt x="21317" y="0"/>
                </a:lnTo>
                <a:cubicBezTo>
                  <a:pt x="21395" y="0"/>
                  <a:pt x="21466" y="71"/>
                  <a:pt x="21517" y="186"/>
                </a:cubicBezTo>
                <a:cubicBezTo>
                  <a:pt x="21568" y="301"/>
                  <a:pt x="21600" y="460"/>
                  <a:pt x="21600" y="635"/>
                </a:cubicBezTo>
                <a:lnTo>
                  <a:pt x="21600" y="671"/>
                </a:lnTo>
                <a:cubicBezTo>
                  <a:pt x="21600" y="773"/>
                  <a:pt x="21589" y="874"/>
                  <a:pt x="21568" y="965"/>
                </a:cubicBezTo>
                <a:cubicBezTo>
                  <a:pt x="20895" y="3915"/>
                  <a:pt x="20516" y="7258"/>
                  <a:pt x="20516" y="10800"/>
                </a:cubicBezTo>
                <a:cubicBezTo>
                  <a:pt x="20516" y="14342"/>
                  <a:pt x="20895" y="17685"/>
                  <a:pt x="21568" y="20635"/>
                </a:cubicBezTo>
                <a:cubicBezTo>
                  <a:pt x="21589" y="20726"/>
                  <a:pt x="21600" y="20827"/>
                  <a:pt x="21600" y="20929"/>
                </a:cubicBezTo>
                <a:lnTo>
                  <a:pt x="21600" y="20965"/>
                </a:lnTo>
                <a:cubicBezTo>
                  <a:pt x="21600" y="21140"/>
                  <a:pt x="21568" y="21299"/>
                  <a:pt x="21517" y="21414"/>
                </a:cubicBezTo>
                <a:cubicBezTo>
                  <a:pt x="21466" y="21529"/>
                  <a:pt x="21395" y="21600"/>
                  <a:pt x="21317" y="21600"/>
                </a:cubicBezTo>
                <a:lnTo>
                  <a:pt x="283" y="21600"/>
                </a:lnTo>
                <a:cubicBezTo>
                  <a:pt x="205" y="21600"/>
                  <a:pt x="134" y="21529"/>
                  <a:pt x="83" y="21414"/>
                </a:cubicBezTo>
                <a:cubicBezTo>
                  <a:pt x="32" y="21299"/>
                  <a:pt x="0" y="21140"/>
                  <a:pt x="0" y="20965"/>
                </a:cubicBezTo>
                <a:lnTo>
                  <a:pt x="0" y="635"/>
                </a:lnTo>
                <a:close/>
              </a:path>
            </a:pathLst>
          </a:custGeom>
          <a:solidFill>
            <a:srgbClr val="DEF9F3"/>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703" name="Google Shape;703;p74"/>
          <p:cNvSpPr txBox="1">
            <a:spLocks noGrp="1"/>
          </p:cNvSpPr>
          <p:nvPr>
            <p:ph type="title"/>
          </p:nvPr>
        </p:nvSpPr>
        <p:spPr>
          <a:xfrm>
            <a:off x="1333500" y="2314575"/>
            <a:ext cx="12954000" cy="4762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704" name="Google Shape;704;p74"/>
          <p:cNvSpPr txBox="1">
            <a:spLocks noGrp="1"/>
          </p:cNvSpPr>
          <p:nvPr>
            <p:ph type="subTitle" idx="1"/>
          </p:nvPr>
        </p:nvSpPr>
        <p:spPr>
          <a:xfrm>
            <a:off x="1333500" y="7199948"/>
            <a:ext cx="12858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200"/>
              <a:buNone/>
              <a:defRPr sz="3200">
                <a:solidFill>
                  <a:schemeClr val="dk1"/>
                </a:solidFill>
              </a:defRPr>
            </a:lvl1pPr>
            <a:lvl2pPr lvl="1">
              <a:spcBef>
                <a:spcPts val="0"/>
              </a:spcBef>
              <a:spcAft>
                <a:spcPts val="0"/>
              </a:spcAft>
              <a:buSzPts val="3600"/>
              <a:buNone/>
              <a:defRPr sz="3600"/>
            </a:lvl2pPr>
            <a:lvl3pPr lvl="2">
              <a:spcBef>
                <a:spcPts val="1800"/>
              </a:spcBef>
              <a:spcAft>
                <a:spcPts val="0"/>
              </a:spcAft>
              <a:buSzPts val="3600"/>
              <a:buNone/>
              <a:defRPr sz="3600"/>
            </a:lvl3pPr>
            <a:lvl4pPr lvl="3">
              <a:spcBef>
                <a:spcPts val="1800"/>
              </a:spcBef>
              <a:spcAft>
                <a:spcPts val="0"/>
              </a:spcAft>
              <a:buSzPts val="3600"/>
              <a:buNone/>
              <a:defRPr sz="3600"/>
            </a:lvl4pPr>
            <a:lvl5pPr lvl="4">
              <a:spcBef>
                <a:spcPts val="1800"/>
              </a:spcBef>
              <a:spcAft>
                <a:spcPts val="0"/>
              </a:spcAft>
              <a:buSzPts val="3600"/>
              <a:buNone/>
              <a:defRPr sz="3600"/>
            </a:lvl5pPr>
            <a:lvl6pPr lvl="5">
              <a:spcBef>
                <a:spcPts val="1800"/>
              </a:spcBef>
              <a:spcAft>
                <a:spcPts val="0"/>
              </a:spcAft>
              <a:buSzPts val="3600"/>
              <a:buNone/>
              <a:defRPr sz="3600"/>
            </a:lvl6pPr>
            <a:lvl7pPr lvl="6">
              <a:spcBef>
                <a:spcPts val="1800"/>
              </a:spcBef>
              <a:spcAft>
                <a:spcPts val="0"/>
              </a:spcAft>
              <a:buSzPts val="3600"/>
              <a:buNone/>
              <a:defRPr sz="3600"/>
            </a:lvl7pPr>
            <a:lvl8pPr lvl="7">
              <a:spcBef>
                <a:spcPts val="1800"/>
              </a:spcBef>
              <a:spcAft>
                <a:spcPts val="0"/>
              </a:spcAft>
              <a:buSzPts val="3600"/>
              <a:buNone/>
              <a:defRPr sz="3600"/>
            </a:lvl8pPr>
            <a:lvl9pPr lvl="8">
              <a:spcBef>
                <a:spcPts val="1800"/>
              </a:spcBef>
              <a:spcAft>
                <a:spcPts val="1800"/>
              </a:spcAft>
              <a:buSzPts val="3600"/>
              <a:buNone/>
              <a:defRPr sz="3600"/>
            </a:lvl9pPr>
          </a:lstStyle>
          <a:p>
            <a:endParaRPr/>
          </a:p>
        </p:txBody>
      </p:sp>
      <p:pic>
        <p:nvPicPr>
          <p:cNvPr id="705" name="Google Shape;705;p74" title="BE-MVP-Icon-Spark_Redux_V3_STRAIGHT_teal.png"/>
          <p:cNvPicPr preferRelativeResize="0"/>
          <p:nvPr/>
        </p:nvPicPr>
        <p:blipFill rotWithShape="1">
          <a:blip r:embed="rId4">
            <a:alphaModFix/>
          </a:blip>
          <a:srcRect/>
          <a:stretch/>
        </p:blipFill>
        <p:spPr>
          <a:xfrm rot="1125989">
            <a:off x="16437675" y="6164300"/>
            <a:ext cx="2009076" cy="2145151"/>
          </a:xfrm>
          <a:prstGeom prst="rect">
            <a:avLst/>
          </a:prstGeom>
          <a:noFill/>
          <a:ln>
            <a:noFill/>
          </a:ln>
        </p:spPr>
      </p:pic>
      <p:pic>
        <p:nvPicPr>
          <p:cNvPr id="706" name="Google Shape;706;p74" title="BE-MVP-Icon-Spark_Redux_V3_STRAIGHT_cloudBlue.png"/>
          <p:cNvPicPr preferRelativeResize="0"/>
          <p:nvPr/>
        </p:nvPicPr>
        <p:blipFill rotWithShape="1">
          <a:blip r:embed="rId5">
            <a:alphaModFix/>
          </a:blip>
          <a:srcRect t="2571" b="2571"/>
          <a:stretch/>
        </p:blipFill>
        <p:spPr>
          <a:xfrm rot="498586">
            <a:off x="13806740" y="8151217"/>
            <a:ext cx="966927" cy="979297"/>
          </a:xfrm>
          <a:prstGeom prst="rect">
            <a:avLst/>
          </a:prstGeom>
          <a:noFill/>
          <a:ln>
            <a:noFill/>
          </a:ln>
        </p:spPr>
      </p:pic>
      <p:pic>
        <p:nvPicPr>
          <p:cNvPr id="707" name="Google Shape;707;p74" title="Group 2147231774.png"/>
          <p:cNvPicPr preferRelativeResize="0"/>
          <p:nvPr/>
        </p:nvPicPr>
        <p:blipFill rotWithShape="1">
          <a:blip r:embed="rId6">
            <a:alphaModFix/>
          </a:blip>
          <a:srcRect t="17979" b="17972"/>
          <a:stretch/>
        </p:blipFill>
        <p:spPr>
          <a:xfrm rot="-1459506">
            <a:off x="2495168" y="1072918"/>
            <a:ext cx="495528" cy="501868"/>
          </a:xfrm>
          <a:prstGeom prst="rect">
            <a:avLst/>
          </a:prstGeom>
          <a:noFill/>
          <a:ln>
            <a:noFill/>
          </a:ln>
        </p:spPr>
      </p:pic>
      <p:pic>
        <p:nvPicPr>
          <p:cNvPr id="708" name="Google Shape;708;p74" title="BE-MVP-Icon-Spark_Redux_V3_STRAIGHT_teal.png"/>
          <p:cNvPicPr preferRelativeResize="0"/>
          <p:nvPr/>
        </p:nvPicPr>
        <p:blipFill rotWithShape="1">
          <a:blip r:embed="rId4">
            <a:alphaModFix/>
          </a:blip>
          <a:srcRect t="2571" b="2571"/>
          <a:stretch/>
        </p:blipFill>
        <p:spPr>
          <a:xfrm rot="-1459501">
            <a:off x="1926380" y="1034194"/>
            <a:ext cx="248484" cy="251664"/>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2 Statement 5 1">
  <p:cSld name="TITLE_1_1_1_1_1_1_1_1_1_1_1_1_1_1_1_1_1_1_1_1_1_1_1_1_1_1_1_1_2_1_1">
    <p:bg>
      <p:bgPr>
        <a:solidFill>
          <a:srgbClr val="CFE9FE"/>
        </a:solidFill>
        <a:effectLst/>
      </p:bgPr>
    </p:bg>
    <p:spTree>
      <p:nvGrpSpPr>
        <p:cNvPr id="1" name="Shape 709"/>
        <p:cNvGrpSpPr/>
        <p:nvPr/>
      </p:nvGrpSpPr>
      <p:grpSpPr>
        <a:xfrm>
          <a:off x="0" y="0"/>
          <a:ext cx="0" cy="0"/>
          <a:chOff x="0" y="0"/>
          <a:chExt cx="0" cy="0"/>
        </a:xfrm>
      </p:grpSpPr>
      <p:pic>
        <p:nvPicPr>
          <p:cNvPr id="710" name="Google Shape;710;p75"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pic>
        <p:nvPicPr>
          <p:cNvPr id="711" name="Google Shape;711;p75" title="Informatica.png"/>
          <p:cNvPicPr preferRelativeResize="0"/>
          <p:nvPr/>
        </p:nvPicPr>
        <p:blipFill rotWithShape="1">
          <a:blip r:embed="rId3">
            <a:alphaModFix/>
          </a:blip>
          <a:srcRect r="10"/>
          <a:stretch/>
        </p:blipFill>
        <p:spPr>
          <a:xfrm>
            <a:off x="16550000" y="705150"/>
            <a:ext cx="953601" cy="953649"/>
          </a:xfrm>
          <a:prstGeom prst="rect">
            <a:avLst/>
          </a:prstGeom>
          <a:noFill/>
          <a:ln>
            <a:noFill/>
          </a:ln>
        </p:spPr>
      </p:pic>
      <p:sp>
        <p:nvSpPr>
          <p:cNvPr id="712" name="Google Shape;712;p75"/>
          <p:cNvSpPr/>
          <p:nvPr/>
        </p:nvSpPr>
        <p:spPr>
          <a:xfrm>
            <a:off x="868686" y="1888867"/>
            <a:ext cx="14619312" cy="6509268"/>
          </a:xfrm>
          <a:custGeom>
            <a:avLst/>
            <a:gdLst/>
            <a:ahLst/>
            <a:cxnLst/>
            <a:rect l="l" t="t" r="r" b="b"/>
            <a:pathLst>
              <a:path w="21600" h="21600" extrusionOk="0">
                <a:moveTo>
                  <a:pt x="0" y="635"/>
                </a:moveTo>
                <a:cubicBezTo>
                  <a:pt x="0" y="460"/>
                  <a:pt x="32" y="301"/>
                  <a:pt x="83" y="186"/>
                </a:cubicBezTo>
                <a:cubicBezTo>
                  <a:pt x="134" y="71"/>
                  <a:pt x="205" y="0"/>
                  <a:pt x="283" y="0"/>
                </a:cubicBezTo>
                <a:lnTo>
                  <a:pt x="21317" y="0"/>
                </a:lnTo>
                <a:cubicBezTo>
                  <a:pt x="21395" y="0"/>
                  <a:pt x="21466" y="71"/>
                  <a:pt x="21517" y="186"/>
                </a:cubicBezTo>
                <a:cubicBezTo>
                  <a:pt x="21568" y="301"/>
                  <a:pt x="21600" y="460"/>
                  <a:pt x="21600" y="635"/>
                </a:cubicBezTo>
                <a:lnTo>
                  <a:pt x="21600" y="671"/>
                </a:lnTo>
                <a:cubicBezTo>
                  <a:pt x="21600" y="773"/>
                  <a:pt x="21589" y="874"/>
                  <a:pt x="21568" y="965"/>
                </a:cubicBezTo>
                <a:cubicBezTo>
                  <a:pt x="20895" y="3915"/>
                  <a:pt x="20516" y="7258"/>
                  <a:pt x="20516" y="10800"/>
                </a:cubicBezTo>
                <a:cubicBezTo>
                  <a:pt x="20516" y="14342"/>
                  <a:pt x="20895" y="17685"/>
                  <a:pt x="21568" y="20635"/>
                </a:cubicBezTo>
                <a:cubicBezTo>
                  <a:pt x="21589" y="20726"/>
                  <a:pt x="21600" y="20827"/>
                  <a:pt x="21600" y="20929"/>
                </a:cubicBezTo>
                <a:lnTo>
                  <a:pt x="21600" y="20965"/>
                </a:lnTo>
                <a:cubicBezTo>
                  <a:pt x="21600" y="21140"/>
                  <a:pt x="21568" y="21299"/>
                  <a:pt x="21517" y="21414"/>
                </a:cubicBezTo>
                <a:cubicBezTo>
                  <a:pt x="21466" y="21529"/>
                  <a:pt x="21395" y="21600"/>
                  <a:pt x="21317" y="21600"/>
                </a:cubicBezTo>
                <a:lnTo>
                  <a:pt x="283" y="21600"/>
                </a:lnTo>
                <a:cubicBezTo>
                  <a:pt x="205" y="21600"/>
                  <a:pt x="134" y="21529"/>
                  <a:pt x="83" y="21414"/>
                </a:cubicBezTo>
                <a:cubicBezTo>
                  <a:pt x="32" y="21299"/>
                  <a:pt x="0" y="21140"/>
                  <a:pt x="0" y="20965"/>
                </a:cubicBezTo>
                <a:lnTo>
                  <a:pt x="0" y="635"/>
                </a:lnTo>
                <a:close/>
              </a:path>
            </a:pathLst>
          </a:custGeom>
          <a:solidFill>
            <a:srgbClr val="DEF9F3"/>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713" name="Google Shape;713;p75"/>
          <p:cNvSpPr txBox="1">
            <a:spLocks noGrp="1"/>
          </p:cNvSpPr>
          <p:nvPr>
            <p:ph type="title"/>
          </p:nvPr>
        </p:nvSpPr>
        <p:spPr>
          <a:xfrm>
            <a:off x="1333500" y="2314575"/>
            <a:ext cx="12954000" cy="47625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714" name="Google Shape;714;p75"/>
          <p:cNvSpPr txBox="1">
            <a:spLocks noGrp="1"/>
          </p:cNvSpPr>
          <p:nvPr>
            <p:ph type="subTitle" idx="1"/>
          </p:nvPr>
        </p:nvSpPr>
        <p:spPr>
          <a:xfrm>
            <a:off x="1333500" y="7199948"/>
            <a:ext cx="12858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200"/>
              <a:buNone/>
              <a:defRPr sz="3200">
                <a:solidFill>
                  <a:schemeClr val="dk1"/>
                </a:solidFill>
              </a:defRPr>
            </a:lvl1pPr>
            <a:lvl2pPr lvl="1">
              <a:spcBef>
                <a:spcPts val="0"/>
              </a:spcBef>
              <a:spcAft>
                <a:spcPts val="0"/>
              </a:spcAft>
              <a:buSzPts val="3600"/>
              <a:buNone/>
              <a:defRPr sz="3600"/>
            </a:lvl2pPr>
            <a:lvl3pPr lvl="2">
              <a:spcBef>
                <a:spcPts val="1800"/>
              </a:spcBef>
              <a:spcAft>
                <a:spcPts val="0"/>
              </a:spcAft>
              <a:buSzPts val="3600"/>
              <a:buNone/>
              <a:defRPr sz="3600"/>
            </a:lvl3pPr>
            <a:lvl4pPr lvl="3">
              <a:spcBef>
                <a:spcPts val="1800"/>
              </a:spcBef>
              <a:spcAft>
                <a:spcPts val="0"/>
              </a:spcAft>
              <a:buSzPts val="3600"/>
              <a:buNone/>
              <a:defRPr sz="3600"/>
            </a:lvl4pPr>
            <a:lvl5pPr lvl="4">
              <a:spcBef>
                <a:spcPts val="1800"/>
              </a:spcBef>
              <a:spcAft>
                <a:spcPts val="0"/>
              </a:spcAft>
              <a:buSzPts val="3600"/>
              <a:buNone/>
              <a:defRPr sz="3600"/>
            </a:lvl5pPr>
            <a:lvl6pPr lvl="5">
              <a:spcBef>
                <a:spcPts val="1800"/>
              </a:spcBef>
              <a:spcAft>
                <a:spcPts val="0"/>
              </a:spcAft>
              <a:buSzPts val="3600"/>
              <a:buNone/>
              <a:defRPr sz="3600"/>
            </a:lvl6pPr>
            <a:lvl7pPr lvl="6">
              <a:spcBef>
                <a:spcPts val="1800"/>
              </a:spcBef>
              <a:spcAft>
                <a:spcPts val="0"/>
              </a:spcAft>
              <a:buSzPts val="3600"/>
              <a:buNone/>
              <a:defRPr sz="3600"/>
            </a:lvl7pPr>
            <a:lvl8pPr lvl="7">
              <a:spcBef>
                <a:spcPts val="1800"/>
              </a:spcBef>
              <a:spcAft>
                <a:spcPts val="0"/>
              </a:spcAft>
              <a:buSzPts val="3600"/>
              <a:buNone/>
              <a:defRPr sz="3600"/>
            </a:lvl8pPr>
            <a:lvl9pPr lvl="8">
              <a:spcBef>
                <a:spcPts val="1800"/>
              </a:spcBef>
              <a:spcAft>
                <a:spcPts val="1800"/>
              </a:spcAft>
              <a:buSzPts val="3600"/>
              <a:buNone/>
              <a:defRPr sz="36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2 Statement with data">
  <p:cSld name="TITLE_1_1_1_1_1_1_1_1_1_1_1_1_1_1_1_1_1_1_1_1_1_1_1_1_1_1_1_1_1_1_1">
    <p:bg>
      <p:bgPr>
        <a:solidFill>
          <a:srgbClr val="CFE9FE"/>
        </a:solidFill>
        <a:effectLst/>
      </p:bgPr>
    </p:bg>
    <p:spTree>
      <p:nvGrpSpPr>
        <p:cNvPr id="1" name="Shape 715"/>
        <p:cNvGrpSpPr/>
        <p:nvPr/>
      </p:nvGrpSpPr>
      <p:grpSpPr>
        <a:xfrm>
          <a:off x="0" y="0"/>
          <a:ext cx="0" cy="0"/>
          <a:chOff x="0" y="0"/>
          <a:chExt cx="0" cy="0"/>
        </a:xfrm>
      </p:grpSpPr>
      <p:sp>
        <p:nvSpPr>
          <p:cNvPr id="716" name="Google Shape;716;p76"/>
          <p:cNvSpPr/>
          <p:nvPr/>
        </p:nvSpPr>
        <p:spPr>
          <a:xfrm flipH="1">
            <a:off x="7899811" y="2002123"/>
            <a:ext cx="9512840" cy="6262064"/>
          </a:xfrm>
          <a:custGeom>
            <a:avLst/>
            <a:gdLst/>
            <a:ahLst/>
            <a:cxnLst/>
            <a:rect l="l" t="t" r="r" b="b"/>
            <a:pathLst>
              <a:path w="21496" h="21595" extrusionOk="0">
                <a:moveTo>
                  <a:pt x="0" y="1007"/>
                </a:moveTo>
                <a:cubicBezTo>
                  <a:pt x="-4" y="735"/>
                  <a:pt x="66" y="473"/>
                  <a:pt x="193" y="283"/>
                </a:cubicBezTo>
                <a:cubicBezTo>
                  <a:pt x="317" y="97"/>
                  <a:pt x="485" y="-5"/>
                  <a:pt x="659" y="1"/>
                </a:cubicBezTo>
                <a:lnTo>
                  <a:pt x="20817" y="1"/>
                </a:lnTo>
                <a:cubicBezTo>
                  <a:pt x="21265" y="-1"/>
                  <a:pt x="21578" y="682"/>
                  <a:pt x="21459" y="1341"/>
                </a:cubicBezTo>
                <a:cubicBezTo>
                  <a:pt x="20945" y="4194"/>
                  <a:pt x="20496" y="7196"/>
                  <a:pt x="20454" y="10330"/>
                </a:cubicBezTo>
                <a:cubicBezTo>
                  <a:pt x="20407" y="13779"/>
                  <a:pt x="20858" y="17129"/>
                  <a:pt x="21465" y="20223"/>
                </a:cubicBezTo>
                <a:cubicBezTo>
                  <a:pt x="21596" y="20890"/>
                  <a:pt x="21285" y="21593"/>
                  <a:pt x="20829" y="21595"/>
                </a:cubicBezTo>
                <a:lnTo>
                  <a:pt x="659" y="21595"/>
                </a:lnTo>
                <a:cubicBezTo>
                  <a:pt x="477" y="21595"/>
                  <a:pt x="312" y="21482"/>
                  <a:pt x="193" y="21300"/>
                </a:cubicBezTo>
                <a:cubicBezTo>
                  <a:pt x="73" y="21118"/>
                  <a:pt x="0" y="20867"/>
                  <a:pt x="0" y="20589"/>
                </a:cubicBezTo>
                <a:lnTo>
                  <a:pt x="0" y="1007"/>
                </a:lnTo>
                <a:close/>
              </a:path>
            </a:pathLst>
          </a:custGeom>
          <a:solidFill>
            <a:srgbClr val="FFFE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717" name="Google Shape;717;p76"/>
          <p:cNvSpPr txBox="1">
            <a:spLocks noGrp="1"/>
          </p:cNvSpPr>
          <p:nvPr>
            <p:ph type="title"/>
          </p:nvPr>
        </p:nvSpPr>
        <p:spPr>
          <a:xfrm>
            <a:off x="8915400" y="2852738"/>
            <a:ext cx="7915200" cy="4562400"/>
          </a:xfrm>
          <a:prstGeom prst="rect">
            <a:avLst/>
          </a:prstGeom>
        </p:spPr>
        <p:txBody>
          <a:bodyPr spcFirstLastPara="1" wrap="square" lIns="0" tIns="0" rIns="0" bIns="0" anchor="ctr" anchorCtr="0">
            <a:noAutofit/>
          </a:bodyPr>
          <a:lstStyle>
            <a:lvl1pPr lvl="0" rtl="0">
              <a:lnSpc>
                <a:spcPct val="90000"/>
              </a:lnSpc>
              <a:spcBef>
                <a:spcPts val="0"/>
              </a:spcBef>
              <a:spcAft>
                <a:spcPts val="0"/>
              </a:spcAft>
              <a:buSzPts val="7200"/>
              <a:buNone/>
              <a:defRPr sz="7200"/>
            </a:lvl1pPr>
            <a:lvl2pPr lvl="1" rtl="0">
              <a:spcBef>
                <a:spcPts val="0"/>
              </a:spcBef>
              <a:spcAft>
                <a:spcPts val="0"/>
              </a:spcAft>
              <a:buSzPts val="9000"/>
              <a:buNone/>
              <a:defRPr sz="9000"/>
            </a:lvl2pPr>
            <a:lvl3pPr lvl="2" rtl="0">
              <a:spcBef>
                <a:spcPts val="0"/>
              </a:spcBef>
              <a:spcAft>
                <a:spcPts val="0"/>
              </a:spcAft>
              <a:buSzPts val="9000"/>
              <a:buNone/>
              <a:defRPr sz="9000"/>
            </a:lvl3pPr>
            <a:lvl4pPr lvl="3" rtl="0">
              <a:spcBef>
                <a:spcPts val="0"/>
              </a:spcBef>
              <a:spcAft>
                <a:spcPts val="0"/>
              </a:spcAft>
              <a:buSzPts val="9000"/>
              <a:buNone/>
              <a:defRPr sz="9000"/>
            </a:lvl4pPr>
            <a:lvl5pPr lvl="4" rtl="0">
              <a:spcBef>
                <a:spcPts val="0"/>
              </a:spcBef>
              <a:spcAft>
                <a:spcPts val="0"/>
              </a:spcAft>
              <a:buSzPts val="9000"/>
              <a:buNone/>
              <a:defRPr sz="9000"/>
            </a:lvl5pPr>
            <a:lvl6pPr lvl="5" rtl="0">
              <a:spcBef>
                <a:spcPts val="0"/>
              </a:spcBef>
              <a:spcAft>
                <a:spcPts val="0"/>
              </a:spcAft>
              <a:buSzPts val="9000"/>
              <a:buNone/>
              <a:defRPr sz="9000"/>
            </a:lvl6pPr>
            <a:lvl7pPr lvl="6" rtl="0">
              <a:spcBef>
                <a:spcPts val="0"/>
              </a:spcBef>
              <a:spcAft>
                <a:spcPts val="0"/>
              </a:spcAft>
              <a:buSzPts val="9000"/>
              <a:buNone/>
              <a:defRPr sz="9000"/>
            </a:lvl7pPr>
            <a:lvl8pPr lvl="7" rtl="0">
              <a:spcBef>
                <a:spcPts val="0"/>
              </a:spcBef>
              <a:spcAft>
                <a:spcPts val="0"/>
              </a:spcAft>
              <a:buSzPts val="9000"/>
              <a:buNone/>
              <a:defRPr sz="9000"/>
            </a:lvl8pPr>
            <a:lvl9pPr lvl="8" rtl="0">
              <a:spcBef>
                <a:spcPts val="0"/>
              </a:spcBef>
              <a:spcAft>
                <a:spcPts val="0"/>
              </a:spcAft>
              <a:buSzPts val="9000"/>
              <a:buNone/>
              <a:defRPr sz="9000"/>
            </a:lvl9pPr>
          </a:lstStyle>
          <a:p>
            <a:endParaRPr/>
          </a:p>
        </p:txBody>
      </p:sp>
      <p:pic>
        <p:nvPicPr>
          <p:cNvPr id="718" name="Google Shape;718;p76" descr="8eddf9cd5d8993598fe8b721e932338b28a73d3f.png"/>
          <p:cNvPicPr preferRelativeResize="0"/>
          <p:nvPr/>
        </p:nvPicPr>
        <p:blipFill rotWithShape="1">
          <a:blip r:embed="rId2">
            <a:alphaModFix/>
          </a:blip>
          <a:srcRect l="8" t="7173" r="20381" b="8927"/>
          <a:stretch/>
        </p:blipFill>
        <p:spPr>
          <a:xfrm rot="5969335">
            <a:off x="16935753" y="7113292"/>
            <a:ext cx="994791" cy="1048341"/>
          </a:xfrm>
          <a:custGeom>
            <a:avLst/>
            <a:gdLst/>
            <a:ahLst/>
            <a:cxnLst/>
            <a:rect l="l" t="t" r="r" b="b"/>
            <a:pathLst>
              <a:path w="21600" h="21600" extrusionOk="0">
                <a:moveTo>
                  <a:pt x="10697" y="0"/>
                </a:moveTo>
                <a:lnTo>
                  <a:pt x="6082" y="6470"/>
                </a:lnTo>
                <a:lnTo>
                  <a:pt x="0" y="11211"/>
                </a:lnTo>
                <a:lnTo>
                  <a:pt x="0" y="12125"/>
                </a:lnTo>
                <a:lnTo>
                  <a:pt x="6140" y="15320"/>
                </a:lnTo>
                <a:lnTo>
                  <a:pt x="9443" y="21600"/>
                </a:lnTo>
                <a:lnTo>
                  <a:pt x="11201" y="21410"/>
                </a:lnTo>
                <a:lnTo>
                  <a:pt x="16003" y="15424"/>
                </a:lnTo>
                <a:lnTo>
                  <a:pt x="21600" y="11481"/>
                </a:lnTo>
                <a:lnTo>
                  <a:pt x="16229" y="6709"/>
                </a:lnTo>
                <a:lnTo>
                  <a:pt x="10697" y="0"/>
                </a:lnTo>
                <a:close/>
              </a:path>
            </a:pathLst>
          </a:custGeom>
          <a:noFill/>
          <a:ln>
            <a:noFill/>
          </a:ln>
        </p:spPr>
      </p:pic>
      <p:pic>
        <p:nvPicPr>
          <p:cNvPr id="719" name="Google Shape;719;p76" descr="8eddf9cd5d8993598fe8b721e932338b28a73d3f.png"/>
          <p:cNvPicPr preferRelativeResize="0"/>
          <p:nvPr/>
        </p:nvPicPr>
        <p:blipFill rotWithShape="1">
          <a:blip r:embed="rId2">
            <a:alphaModFix/>
          </a:blip>
          <a:srcRect l="24" t="7179" r="20346" b="8957"/>
          <a:stretch/>
        </p:blipFill>
        <p:spPr>
          <a:xfrm>
            <a:off x="16951206" y="7806343"/>
            <a:ext cx="235494" cy="247914"/>
          </a:xfrm>
          <a:custGeom>
            <a:avLst/>
            <a:gdLst/>
            <a:ahLst/>
            <a:cxnLst/>
            <a:rect l="l" t="t" r="r" b="b"/>
            <a:pathLst>
              <a:path w="21600" h="21600" extrusionOk="0">
                <a:moveTo>
                  <a:pt x="10704" y="0"/>
                </a:moveTo>
                <a:lnTo>
                  <a:pt x="6090" y="6483"/>
                </a:lnTo>
                <a:lnTo>
                  <a:pt x="0" y="11202"/>
                </a:lnTo>
                <a:lnTo>
                  <a:pt x="0" y="12109"/>
                </a:lnTo>
                <a:lnTo>
                  <a:pt x="6117" y="15325"/>
                </a:lnTo>
                <a:lnTo>
                  <a:pt x="9448" y="21600"/>
                </a:lnTo>
                <a:lnTo>
                  <a:pt x="11196" y="21418"/>
                </a:lnTo>
                <a:lnTo>
                  <a:pt x="16002" y="15429"/>
                </a:lnTo>
                <a:lnTo>
                  <a:pt x="21600" y="11487"/>
                </a:lnTo>
                <a:lnTo>
                  <a:pt x="16220" y="6716"/>
                </a:lnTo>
                <a:lnTo>
                  <a:pt x="10704" y="0"/>
                </a:lnTo>
                <a:close/>
              </a:path>
            </a:pathLst>
          </a:custGeom>
          <a:noFill/>
          <a:ln>
            <a:noFill/>
          </a:ln>
        </p:spPr>
      </p:pic>
      <p:pic>
        <p:nvPicPr>
          <p:cNvPr id="720" name="Google Shape;720;p76" descr="8eddf9cd5d8993598fe8b721e932338b28a73d3f.png"/>
          <p:cNvPicPr preferRelativeResize="0"/>
          <p:nvPr/>
        </p:nvPicPr>
        <p:blipFill rotWithShape="1">
          <a:blip r:embed="rId2">
            <a:alphaModFix/>
          </a:blip>
          <a:srcRect l="16" t="7175" r="20354" b="8904"/>
          <a:stretch/>
        </p:blipFill>
        <p:spPr>
          <a:xfrm rot="-861880">
            <a:off x="17403210" y="8087609"/>
            <a:ext cx="436410" cy="459880"/>
          </a:xfrm>
          <a:custGeom>
            <a:avLst/>
            <a:gdLst/>
            <a:ahLst/>
            <a:cxnLst/>
            <a:rect l="l" t="t" r="r" b="b"/>
            <a:pathLst>
              <a:path w="21600" h="21600" extrusionOk="0">
                <a:moveTo>
                  <a:pt x="10697" y="0"/>
                </a:moveTo>
                <a:lnTo>
                  <a:pt x="6085" y="6459"/>
                </a:lnTo>
                <a:lnTo>
                  <a:pt x="0" y="11198"/>
                </a:lnTo>
                <a:lnTo>
                  <a:pt x="0" y="12107"/>
                </a:lnTo>
                <a:lnTo>
                  <a:pt x="6129" y="15323"/>
                </a:lnTo>
                <a:lnTo>
                  <a:pt x="9444" y="21600"/>
                </a:lnTo>
                <a:lnTo>
                  <a:pt x="11198" y="21404"/>
                </a:lnTo>
                <a:lnTo>
                  <a:pt x="16001" y="15421"/>
                </a:lnTo>
                <a:lnTo>
                  <a:pt x="21600" y="11478"/>
                </a:lnTo>
                <a:lnTo>
                  <a:pt x="16222" y="6711"/>
                </a:lnTo>
                <a:lnTo>
                  <a:pt x="10697" y="0"/>
                </a:lnTo>
                <a:close/>
              </a:path>
            </a:pathLst>
          </a:custGeom>
          <a:noFill/>
          <a:ln>
            <a:noFill/>
          </a:ln>
        </p:spPr>
      </p:pic>
      <p:pic>
        <p:nvPicPr>
          <p:cNvPr id="721" name="Google Shape;721;p76" title="Informatica.png"/>
          <p:cNvPicPr preferRelativeResize="0"/>
          <p:nvPr/>
        </p:nvPicPr>
        <p:blipFill rotWithShape="1">
          <a:blip r:embed="rId3">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32 Statement with data 1">
  <p:cSld name="TITLE_1_1_1_1_1_1_1_1_1_1_1_1_1_1_1_1_1_1_1_1_1_1_1_1_1_1_1_1_1_1_1_1">
    <p:bg>
      <p:bgPr>
        <a:solidFill>
          <a:srgbClr val="CFE9FE"/>
        </a:solidFill>
        <a:effectLst/>
      </p:bgPr>
    </p:bg>
    <p:spTree>
      <p:nvGrpSpPr>
        <p:cNvPr id="1" name="Shape 722"/>
        <p:cNvGrpSpPr/>
        <p:nvPr/>
      </p:nvGrpSpPr>
      <p:grpSpPr>
        <a:xfrm>
          <a:off x="0" y="0"/>
          <a:ext cx="0" cy="0"/>
          <a:chOff x="0" y="0"/>
          <a:chExt cx="0" cy="0"/>
        </a:xfrm>
      </p:grpSpPr>
      <p:sp>
        <p:nvSpPr>
          <p:cNvPr id="723" name="Google Shape;723;p77"/>
          <p:cNvSpPr/>
          <p:nvPr/>
        </p:nvSpPr>
        <p:spPr>
          <a:xfrm flipH="1">
            <a:off x="7899811" y="2002123"/>
            <a:ext cx="9512840" cy="6262064"/>
          </a:xfrm>
          <a:custGeom>
            <a:avLst/>
            <a:gdLst/>
            <a:ahLst/>
            <a:cxnLst/>
            <a:rect l="l" t="t" r="r" b="b"/>
            <a:pathLst>
              <a:path w="21496" h="21595" extrusionOk="0">
                <a:moveTo>
                  <a:pt x="0" y="1007"/>
                </a:moveTo>
                <a:cubicBezTo>
                  <a:pt x="-4" y="735"/>
                  <a:pt x="66" y="473"/>
                  <a:pt x="193" y="283"/>
                </a:cubicBezTo>
                <a:cubicBezTo>
                  <a:pt x="317" y="97"/>
                  <a:pt x="485" y="-5"/>
                  <a:pt x="659" y="1"/>
                </a:cubicBezTo>
                <a:lnTo>
                  <a:pt x="20817" y="1"/>
                </a:lnTo>
                <a:cubicBezTo>
                  <a:pt x="21265" y="-1"/>
                  <a:pt x="21578" y="682"/>
                  <a:pt x="21459" y="1341"/>
                </a:cubicBezTo>
                <a:cubicBezTo>
                  <a:pt x="20945" y="4194"/>
                  <a:pt x="20496" y="7196"/>
                  <a:pt x="20454" y="10330"/>
                </a:cubicBezTo>
                <a:cubicBezTo>
                  <a:pt x="20407" y="13779"/>
                  <a:pt x="20858" y="17129"/>
                  <a:pt x="21465" y="20223"/>
                </a:cubicBezTo>
                <a:cubicBezTo>
                  <a:pt x="21596" y="20890"/>
                  <a:pt x="21285" y="21593"/>
                  <a:pt x="20829" y="21595"/>
                </a:cubicBezTo>
                <a:lnTo>
                  <a:pt x="659" y="21595"/>
                </a:lnTo>
                <a:cubicBezTo>
                  <a:pt x="477" y="21595"/>
                  <a:pt x="312" y="21482"/>
                  <a:pt x="193" y="21300"/>
                </a:cubicBezTo>
                <a:cubicBezTo>
                  <a:pt x="73" y="21118"/>
                  <a:pt x="0" y="20867"/>
                  <a:pt x="0" y="20589"/>
                </a:cubicBezTo>
                <a:lnTo>
                  <a:pt x="0" y="1007"/>
                </a:lnTo>
                <a:close/>
              </a:path>
            </a:pathLst>
          </a:custGeom>
          <a:solidFill>
            <a:srgbClr val="FFFE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724" name="Google Shape;724;p77"/>
          <p:cNvSpPr txBox="1">
            <a:spLocks noGrp="1"/>
          </p:cNvSpPr>
          <p:nvPr>
            <p:ph type="title"/>
          </p:nvPr>
        </p:nvSpPr>
        <p:spPr>
          <a:xfrm>
            <a:off x="8915400" y="2852738"/>
            <a:ext cx="7915200" cy="4562400"/>
          </a:xfrm>
          <a:prstGeom prst="rect">
            <a:avLst/>
          </a:prstGeom>
        </p:spPr>
        <p:txBody>
          <a:bodyPr spcFirstLastPara="1" wrap="square" lIns="0" tIns="0" rIns="0" bIns="0" anchor="ctr" anchorCtr="0">
            <a:noAutofit/>
          </a:bodyPr>
          <a:lstStyle>
            <a:lvl1pPr lvl="0">
              <a:lnSpc>
                <a:spcPct val="90000"/>
              </a:lnSpc>
              <a:spcBef>
                <a:spcPts val="0"/>
              </a:spcBef>
              <a:spcAft>
                <a:spcPts val="0"/>
              </a:spcAft>
              <a:buSzPts val="7200"/>
              <a:buNone/>
              <a:defRPr sz="7200"/>
            </a:lvl1pPr>
            <a:lvl2pPr lvl="1">
              <a:spcBef>
                <a:spcPts val="0"/>
              </a:spcBef>
              <a:spcAft>
                <a:spcPts val="0"/>
              </a:spcAft>
              <a:buSzPts val="9000"/>
              <a:buNone/>
              <a:defRPr sz="9000"/>
            </a:lvl2pPr>
            <a:lvl3pPr lvl="2">
              <a:spcBef>
                <a:spcPts val="0"/>
              </a:spcBef>
              <a:spcAft>
                <a:spcPts val="0"/>
              </a:spcAft>
              <a:buSzPts val="9000"/>
              <a:buNone/>
              <a:defRPr sz="9000"/>
            </a:lvl3pPr>
            <a:lvl4pPr lvl="3">
              <a:spcBef>
                <a:spcPts val="0"/>
              </a:spcBef>
              <a:spcAft>
                <a:spcPts val="0"/>
              </a:spcAft>
              <a:buSzPts val="9000"/>
              <a:buNone/>
              <a:defRPr sz="9000"/>
            </a:lvl4pPr>
            <a:lvl5pPr lvl="4">
              <a:spcBef>
                <a:spcPts val="0"/>
              </a:spcBef>
              <a:spcAft>
                <a:spcPts val="0"/>
              </a:spcAft>
              <a:buSzPts val="9000"/>
              <a:buNone/>
              <a:defRPr sz="9000"/>
            </a:lvl5pPr>
            <a:lvl6pPr lvl="5">
              <a:spcBef>
                <a:spcPts val="0"/>
              </a:spcBef>
              <a:spcAft>
                <a:spcPts val="0"/>
              </a:spcAft>
              <a:buSzPts val="9000"/>
              <a:buNone/>
              <a:defRPr sz="9000"/>
            </a:lvl6pPr>
            <a:lvl7pPr lvl="6">
              <a:spcBef>
                <a:spcPts val="0"/>
              </a:spcBef>
              <a:spcAft>
                <a:spcPts val="0"/>
              </a:spcAft>
              <a:buSzPts val="9000"/>
              <a:buNone/>
              <a:defRPr sz="9000"/>
            </a:lvl7pPr>
            <a:lvl8pPr lvl="7">
              <a:spcBef>
                <a:spcPts val="0"/>
              </a:spcBef>
              <a:spcAft>
                <a:spcPts val="0"/>
              </a:spcAft>
              <a:buSzPts val="9000"/>
              <a:buNone/>
              <a:defRPr sz="9000"/>
            </a:lvl8pPr>
            <a:lvl9pPr lvl="8">
              <a:spcBef>
                <a:spcPts val="0"/>
              </a:spcBef>
              <a:spcAft>
                <a:spcPts val="0"/>
              </a:spcAft>
              <a:buSzPts val="9000"/>
              <a:buNone/>
              <a:defRPr sz="9000"/>
            </a:lvl9pPr>
          </a:lstStyle>
          <a:p>
            <a:endParaRPr/>
          </a:p>
        </p:txBody>
      </p:sp>
      <p:pic>
        <p:nvPicPr>
          <p:cNvPr id="725" name="Google Shape;725;p77" descr="8eddf9cd5d8993598fe8b721e932338b28a73d3f.png"/>
          <p:cNvPicPr preferRelativeResize="0"/>
          <p:nvPr/>
        </p:nvPicPr>
        <p:blipFill rotWithShape="1">
          <a:blip r:embed="rId2">
            <a:alphaModFix/>
          </a:blip>
          <a:srcRect l="8" t="7173" r="20381" b="8927"/>
          <a:stretch/>
        </p:blipFill>
        <p:spPr>
          <a:xfrm rot="5969335">
            <a:off x="16935753" y="7113292"/>
            <a:ext cx="994791" cy="1048341"/>
          </a:xfrm>
          <a:custGeom>
            <a:avLst/>
            <a:gdLst/>
            <a:ahLst/>
            <a:cxnLst/>
            <a:rect l="l" t="t" r="r" b="b"/>
            <a:pathLst>
              <a:path w="21600" h="21600" extrusionOk="0">
                <a:moveTo>
                  <a:pt x="10697" y="0"/>
                </a:moveTo>
                <a:lnTo>
                  <a:pt x="6082" y="6470"/>
                </a:lnTo>
                <a:lnTo>
                  <a:pt x="0" y="11211"/>
                </a:lnTo>
                <a:lnTo>
                  <a:pt x="0" y="12125"/>
                </a:lnTo>
                <a:lnTo>
                  <a:pt x="6140" y="15320"/>
                </a:lnTo>
                <a:lnTo>
                  <a:pt x="9443" y="21600"/>
                </a:lnTo>
                <a:lnTo>
                  <a:pt x="11201" y="21410"/>
                </a:lnTo>
                <a:lnTo>
                  <a:pt x="16003" y="15424"/>
                </a:lnTo>
                <a:lnTo>
                  <a:pt x="21600" y="11481"/>
                </a:lnTo>
                <a:lnTo>
                  <a:pt x="16229" y="6709"/>
                </a:lnTo>
                <a:lnTo>
                  <a:pt x="10697" y="0"/>
                </a:lnTo>
                <a:close/>
              </a:path>
            </a:pathLst>
          </a:custGeom>
          <a:noFill/>
          <a:ln>
            <a:noFill/>
          </a:ln>
        </p:spPr>
      </p:pic>
      <p:pic>
        <p:nvPicPr>
          <p:cNvPr id="726" name="Google Shape;726;p77" descr="8eddf9cd5d8993598fe8b721e932338b28a73d3f.png"/>
          <p:cNvPicPr preferRelativeResize="0"/>
          <p:nvPr/>
        </p:nvPicPr>
        <p:blipFill rotWithShape="1">
          <a:blip r:embed="rId2">
            <a:alphaModFix/>
          </a:blip>
          <a:srcRect l="24" t="7179" r="20346" b="8957"/>
          <a:stretch/>
        </p:blipFill>
        <p:spPr>
          <a:xfrm>
            <a:off x="16951206" y="7806343"/>
            <a:ext cx="235494" cy="247914"/>
          </a:xfrm>
          <a:custGeom>
            <a:avLst/>
            <a:gdLst/>
            <a:ahLst/>
            <a:cxnLst/>
            <a:rect l="l" t="t" r="r" b="b"/>
            <a:pathLst>
              <a:path w="21600" h="21600" extrusionOk="0">
                <a:moveTo>
                  <a:pt x="10704" y="0"/>
                </a:moveTo>
                <a:lnTo>
                  <a:pt x="6090" y="6483"/>
                </a:lnTo>
                <a:lnTo>
                  <a:pt x="0" y="11202"/>
                </a:lnTo>
                <a:lnTo>
                  <a:pt x="0" y="12109"/>
                </a:lnTo>
                <a:lnTo>
                  <a:pt x="6117" y="15325"/>
                </a:lnTo>
                <a:lnTo>
                  <a:pt x="9448" y="21600"/>
                </a:lnTo>
                <a:lnTo>
                  <a:pt x="11196" y="21418"/>
                </a:lnTo>
                <a:lnTo>
                  <a:pt x="16002" y="15429"/>
                </a:lnTo>
                <a:lnTo>
                  <a:pt x="21600" y="11487"/>
                </a:lnTo>
                <a:lnTo>
                  <a:pt x="16220" y="6716"/>
                </a:lnTo>
                <a:lnTo>
                  <a:pt x="10704" y="0"/>
                </a:lnTo>
                <a:close/>
              </a:path>
            </a:pathLst>
          </a:custGeom>
          <a:noFill/>
          <a:ln>
            <a:noFill/>
          </a:ln>
        </p:spPr>
      </p:pic>
      <p:pic>
        <p:nvPicPr>
          <p:cNvPr id="727" name="Google Shape;727;p77" descr="8eddf9cd5d8993598fe8b721e932338b28a73d3f.png"/>
          <p:cNvPicPr preferRelativeResize="0"/>
          <p:nvPr/>
        </p:nvPicPr>
        <p:blipFill rotWithShape="1">
          <a:blip r:embed="rId2">
            <a:alphaModFix/>
          </a:blip>
          <a:srcRect l="16" t="7175" r="20354" b="8904"/>
          <a:stretch/>
        </p:blipFill>
        <p:spPr>
          <a:xfrm rot="-861880">
            <a:off x="17403210" y="8087609"/>
            <a:ext cx="436410" cy="459880"/>
          </a:xfrm>
          <a:custGeom>
            <a:avLst/>
            <a:gdLst/>
            <a:ahLst/>
            <a:cxnLst/>
            <a:rect l="l" t="t" r="r" b="b"/>
            <a:pathLst>
              <a:path w="21600" h="21600" extrusionOk="0">
                <a:moveTo>
                  <a:pt x="10697" y="0"/>
                </a:moveTo>
                <a:lnTo>
                  <a:pt x="6085" y="6459"/>
                </a:lnTo>
                <a:lnTo>
                  <a:pt x="0" y="11198"/>
                </a:lnTo>
                <a:lnTo>
                  <a:pt x="0" y="12107"/>
                </a:lnTo>
                <a:lnTo>
                  <a:pt x="6129" y="15323"/>
                </a:lnTo>
                <a:lnTo>
                  <a:pt x="9444" y="21600"/>
                </a:lnTo>
                <a:lnTo>
                  <a:pt x="11198" y="21404"/>
                </a:lnTo>
                <a:lnTo>
                  <a:pt x="16001" y="15421"/>
                </a:lnTo>
                <a:lnTo>
                  <a:pt x="21600" y="11478"/>
                </a:lnTo>
                <a:lnTo>
                  <a:pt x="16222" y="6711"/>
                </a:lnTo>
                <a:lnTo>
                  <a:pt x="10697" y="0"/>
                </a:lnTo>
                <a:close/>
              </a:path>
            </a:pathLst>
          </a:custGeom>
          <a:noFill/>
          <a:ln>
            <a:noFill/>
          </a:ln>
        </p:spPr>
      </p:pic>
      <p:pic>
        <p:nvPicPr>
          <p:cNvPr id="728" name="Google Shape;728;p77" title="Black.png"/>
          <p:cNvPicPr preferRelativeResize="0"/>
          <p:nvPr/>
        </p:nvPicPr>
        <p:blipFill>
          <a:blip r:embed="rId3">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4 Statement quote">
  <p:cSld name="TITLE_1_1_1_1_1_1_1_1_1_1_1_1_1_1_1_1_1_1_1_1_1_1_1_1_1_1_1_1_1_1_1_1_1">
    <p:bg>
      <p:bgPr>
        <a:solidFill>
          <a:srgbClr val="CFE9FE"/>
        </a:solidFill>
        <a:effectLst/>
      </p:bgPr>
    </p:bg>
    <p:spTree>
      <p:nvGrpSpPr>
        <p:cNvPr id="1" name="Shape 729"/>
        <p:cNvGrpSpPr/>
        <p:nvPr/>
      </p:nvGrpSpPr>
      <p:grpSpPr>
        <a:xfrm>
          <a:off x="0" y="0"/>
          <a:ext cx="0" cy="0"/>
          <a:chOff x="0" y="0"/>
          <a:chExt cx="0" cy="0"/>
        </a:xfrm>
      </p:grpSpPr>
      <p:sp>
        <p:nvSpPr>
          <p:cNvPr id="730" name="Google Shape;730;p78"/>
          <p:cNvSpPr/>
          <p:nvPr/>
        </p:nvSpPr>
        <p:spPr>
          <a:xfrm>
            <a:off x="857250" y="1732862"/>
            <a:ext cx="12871065" cy="6839424"/>
          </a:xfrm>
          <a:custGeom>
            <a:avLst/>
            <a:gdLst/>
            <a:ahLst/>
            <a:cxnLst/>
            <a:rect l="l" t="t" r="r" b="b"/>
            <a:pathLst>
              <a:path w="21530" h="21600" extrusionOk="0">
                <a:moveTo>
                  <a:pt x="0" y="902"/>
                </a:moveTo>
                <a:cubicBezTo>
                  <a:pt x="0" y="653"/>
                  <a:pt x="54" y="428"/>
                  <a:pt x="140" y="264"/>
                </a:cubicBezTo>
                <a:cubicBezTo>
                  <a:pt x="226" y="101"/>
                  <a:pt x="346" y="0"/>
                  <a:pt x="478" y="0"/>
                </a:cubicBezTo>
                <a:lnTo>
                  <a:pt x="21046" y="0"/>
                </a:lnTo>
                <a:cubicBezTo>
                  <a:pt x="21375" y="9"/>
                  <a:pt x="21600" y="619"/>
                  <a:pt x="21509" y="1216"/>
                </a:cubicBezTo>
                <a:cubicBezTo>
                  <a:pt x="21050" y="4240"/>
                  <a:pt x="20775" y="7447"/>
                  <a:pt x="20772" y="10771"/>
                </a:cubicBezTo>
                <a:cubicBezTo>
                  <a:pt x="20769" y="14116"/>
                  <a:pt x="21050" y="17341"/>
                  <a:pt x="21509" y="20384"/>
                </a:cubicBezTo>
                <a:cubicBezTo>
                  <a:pt x="21600" y="20981"/>
                  <a:pt x="21375" y="21590"/>
                  <a:pt x="21046" y="21600"/>
                </a:cubicBezTo>
                <a:lnTo>
                  <a:pt x="478" y="21600"/>
                </a:lnTo>
                <a:cubicBezTo>
                  <a:pt x="346" y="21600"/>
                  <a:pt x="226" y="21499"/>
                  <a:pt x="140" y="21336"/>
                </a:cubicBezTo>
                <a:cubicBezTo>
                  <a:pt x="54" y="21172"/>
                  <a:pt x="0" y="20947"/>
                  <a:pt x="0" y="20698"/>
                </a:cubicBezTo>
                <a:lnTo>
                  <a:pt x="0" y="902"/>
                </a:lnTo>
                <a:close/>
              </a:path>
            </a:pathLst>
          </a:custGeom>
          <a:solidFill>
            <a:srgbClr val="FFFE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14300"/>
              <a:buFont typeface="Questrial"/>
              <a:buNone/>
            </a:pPr>
            <a:endParaRPr sz="14300" b="0" i="0" u="none" strike="noStrike" cap="none">
              <a:solidFill>
                <a:srgbClr val="003366"/>
              </a:solidFill>
              <a:latin typeface="Questrial"/>
              <a:ea typeface="Questrial"/>
              <a:cs typeface="Questrial"/>
              <a:sym typeface="Questrial"/>
            </a:endParaRPr>
          </a:p>
        </p:txBody>
      </p:sp>
      <p:sp>
        <p:nvSpPr>
          <p:cNvPr id="731" name="Google Shape;731;p78"/>
          <p:cNvSpPr/>
          <p:nvPr/>
        </p:nvSpPr>
        <p:spPr>
          <a:xfrm>
            <a:off x="14279102" y="3684699"/>
            <a:ext cx="3130800" cy="2884800"/>
          </a:xfrm>
          <a:prstGeom prst="roundRect">
            <a:avLst>
              <a:gd name="adj" fmla="val 9717"/>
            </a:avLst>
          </a:prstGeom>
          <a:solidFill>
            <a:schemeClr val="accen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14300"/>
              <a:buFont typeface="Questrial"/>
              <a:buNone/>
            </a:pPr>
            <a:endParaRPr sz="14300" b="0" i="0" u="none" strike="noStrike" cap="none">
              <a:solidFill>
                <a:srgbClr val="003366"/>
              </a:solidFill>
              <a:latin typeface="Questrial"/>
              <a:ea typeface="Questrial"/>
              <a:cs typeface="Questrial"/>
              <a:sym typeface="Questrial"/>
            </a:endParaRPr>
          </a:p>
        </p:txBody>
      </p:sp>
      <p:grpSp>
        <p:nvGrpSpPr>
          <p:cNvPr id="732" name="Google Shape;732;p78"/>
          <p:cNvGrpSpPr/>
          <p:nvPr/>
        </p:nvGrpSpPr>
        <p:grpSpPr>
          <a:xfrm>
            <a:off x="1333500" y="997673"/>
            <a:ext cx="1278450" cy="1211850"/>
            <a:chOff x="0" y="0"/>
            <a:chExt cx="1704600" cy="1615800"/>
          </a:xfrm>
        </p:grpSpPr>
        <p:sp>
          <p:nvSpPr>
            <p:cNvPr id="733" name="Google Shape;733;p78"/>
            <p:cNvSpPr/>
            <p:nvPr/>
          </p:nvSpPr>
          <p:spPr>
            <a:xfrm>
              <a:off x="0" y="0"/>
              <a:ext cx="1704600" cy="1615800"/>
            </a:xfrm>
            <a:prstGeom prst="roundRect">
              <a:avLst>
                <a:gd name="adj" fmla="val 18170"/>
              </a:avLst>
            </a:prstGeom>
            <a:gradFill>
              <a:gsLst>
                <a:gs pos="0">
                  <a:srgbClr val="CFE9FE">
                    <a:alpha val="30196"/>
                  </a:srgbClr>
                </a:gs>
                <a:gs pos="9810">
                  <a:srgbClr val="CFE9FE">
                    <a:alpha val="30196"/>
                  </a:srgbClr>
                </a:gs>
                <a:gs pos="100000">
                  <a:srgbClr val="90D0FE"/>
                </a:gs>
              </a:gsLst>
              <a:path path="circle">
                <a:fillToRect l="100000" b="100000"/>
              </a:path>
              <a:tileRect t="-100000" r="-100000"/>
            </a:gradFill>
            <a:ln w="9525" cap="flat" cmpd="sng">
              <a:solidFill>
                <a:srgbClr val="D8E6FE"/>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50"/>
                <a:buFont typeface="Arial"/>
                <a:buNone/>
              </a:pPr>
              <a:endParaRPr sz="2850" b="0" i="0" u="none" strike="noStrike" cap="none">
                <a:solidFill>
                  <a:srgbClr val="032D60"/>
                </a:solidFill>
                <a:latin typeface="Arial"/>
                <a:ea typeface="Arial"/>
                <a:cs typeface="Arial"/>
                <a:sym typeface="Arial"/>
              </a:endParaRPr>
            </a:p>
          </p:txBody>
        </p:sp>
        <p:sp>
          <p:nvSpPr>
            <p:cNvPr id="734" name="Google Shape;734;p78"/>
            <p:cNvSpPr/>
            <p:nvPr/>
          </p:nvSpPr>
          <p:spPr>
            <a:xfrm>
              <a:off x="0" y="0"/>
              <a:ext cx="1704600" cy="1615800"/>
            </a:xfrm>
            <a:prstGeom prst="roundRect">
              <a:avLst>
                <a:gd name="adj" fmla="val 18170"/>
              </a:avLst>
            </a:prstGeom>
            <a:gradFill>
              <a:gsLst>
                <a:gs pos="0">
                  <a:srgbClr val="FFFEFE"/>
                </a:gs>
                <a:gs pos="3230">
                  <a:srgbClr val="FFFEFE"/>
                </a:gs>
                <a:gs pos="100000">
                  <a:srgbClr val="FFFEFE">
                    <a:alpha val="0"/>
                  </a:srgbClr>
                </a:gs>
              </a:gsLst>
              <a:path path="circle">
                <a:fillToRect r="100000" b="100000"/>
              </a:path>
              <a:tileRect l="-100000" t="-10000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50"/>
                <a:buFont typeface="Arial"/>
                <a:buNone/>
              </a:pPr>
              <a:endParaRPr sz="2850" b="0" i="0" u="none" strike="noStrike" cap="none">
                <a:solidFill>
                  <a:srgbClr val="032D60"/>
                </a:solidFill>
                <a:latin typeface="Arial"/>
                <a:ea typeface="Arial"/>
                <a:cs typeface="Arial"/>
                <a:sym typeface="Arial"/>
              </a:endParaRPr>
            </a:p>
          </p:txBody>
        </p:sp>
        <p:sp>
          <p:nvSpPr>
            <p:cNvPr id="735" name="Google Shape;735;p78"/>
            <p:cNvSpPr/>
            <p:nvPr/>
          </p:nvSpPr>
          <p:spPr>
            <a:xfrm>
              <a:off x="0" y="0"/>
              <a:ext cx="1704600" cy="1615800"/>
            </a:xfrm>
            <a:prstGeom prst="roundRect">
              <a:avLst>
                <a:gd name="adj" fmla="val 18170"/>
              </a:avLst>
            </a:prstGeom>
            <a:gradFill>
              <a:gsLst>
                <a:gs pos="0">
                  <a:srgbClr val="FFFEFE"/>
                </a:gs>
                <a:gs pos="1570">
                  <a:srgbClr val="FFFEFE"/>
                </a:gs>
                <a:gs pos="100000">
                  <a:srgbClr val="CFE9FE">
                    <a:alpha val="0"/>
                  </a:srgbClr>
                </a:gs>
              </a:gsLst>
              <a:path path="circle">
                <a:fillToRect l="100000" b="100000"/>
              </a:path>
              <a:tileRect t="-100000" r="-10000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50"/>
                <a:buFont typeface="Arial"/>
                <a:buNone/>
              </a:pPr>
              <a:endParaRPr sz="2850" b="0" i="0" u="none" strike="noStrike" cap="none">
                <a:solidFill>
                  <a:srgbClr val="032D60"/>
                </a:solidFill>
                <a:latin typeface="Arial"/>
                <a:ea typeface="Arial"/>
                <a:cs typeface="Arial"/>
                <a:sym typeface="Arial"/>
              </a:endParaRPr>
            </a:p>
          </p:txBody>
        </p:sp>
      </p:grpSp>
      <p:sp>
        <p:nvSpPr>
          <p:cNvPr id="736" name="Google Shape;736;p78"/>
          <p:cNvSpPr/>
          <p:nvPr/>
        </p:nvSpPr>
        <p:spPr>
          <a:xfrm>
            <a:off x="1566863" y="1268815"/>
            <a:ext cx="830682" cy="669330"/>
          </a:xfrm>
          <a:custGeom>
            <a:avLst/>
            <a:gdLst/>
            <a:ahLst/>
            <a:cxnLst/>
            <a:rect l="l" t="t" r="r" b="b"/>
            <a:pathLst>
              <a:path w="21600" h="21600" extrusionOk="0">
                <a:moveTo>
                  <a:pt x="8391" y="0"/>
                </a:moveTo>
                <a:cubicBezTo>
                  <a:pt x="2863" y="79"/>
                  <a:pt x="0" y="4503"/>
                  <a:pt x="0" y="10260"/>
                </a:cubicBezTo>
                <a:lnTo>
                  <a:pt x="0" y="21600"/>
                </a:lnTo>
                <a:lnTo>
                  <a:pt x="8454" y="21600"/>
                </a:lnTo>
                <a:lnTo>
                  <a:pt x="8454" y="11128"/>
                </a:lnTo>
                <a:lnTo>
                  <a:pt x="4708" y="11128"/>
                </a:lnTo>
                <a:cubicBezTo>
                  <a:pt x="4708" y="6948"/>
                  <a:pt x="5532" y="5994"/>
                  <a:pt x="8391" y="5284"/>
                </a:cubicBezTo>
                <a:lnTo>
                  <a:pt x="8391" y="0"/>
                </a:lnTo>
                <a:close/>
                <a:moveTo>
                  <a:pt x="21538" y="0"/>
                </a:moveTo>
                <a:cubicBezTo>
                  <a:pt x="16009" y="79"/>
                  <a:pt x="13146" y="4503"/>
                  <a:pt x="13146" y="10260"/>
                </a:cubicBezTo>
                <a:lnTo>
                  <a:pt x="13146" y="21600"/>
                </a:lnTo>
                <a:lnTo>
                  <a:pt x="21600" y="21600"/>
                </a:lnTo>
                <a:lnTo>
                  <a:pt x="21600" y="11128"/>
                </a:lnTo>
                <a:lnTo>
                  <a:pt x="17855" y="11128"/>
                </a:lnTo>
                <a:cubicBezTo>
                  <a:pt x="17855" y="6948"/>
                  <a:pt x="18678" y="5994"/>
                  <a:pt x="21538" y="5284"/>
                </a:cubicBezTo>
                <a:lnTo>
                  <a:pt x="21538" y="0"/>
                </a:lnTo>
                <a:close/>
              </a:path>
            </a:pathLst>
          </a:custGeom>
          <a:solidFill>
            <a:srgbClr val="08ABED"/>
          </a:solidFill>
          <a:ln>
            <a:noFill/>
          </a:ln>
        </p:spPr>
        <p:txBody>
          <a:bodyPr spcFirstLastPara="1" wrap="square" lIns="32500" tIns="32500" rIns="32500" bIns="32500" anchor="ctr" anchorCtr="0">
            <a:noAutofit/>
          </a:bodyPr>
          <a:lstStyle/>
          <a:p>
            <a:pPr marL="0" marR="0" lvl="0" indent="0" algn="ctr" rtl="0">
              <a:lnSpc>
                <a:spcPct val="90000"/>
              </a:lnSpc>
              <a:spcBef>
                <a:spcPts val="0"/>
              </a:spcBef>
              <a:spcAft>
                <a:spcPts val="0"/>
              </a:spcAft>
              <a:buClr>
                <a:srgbClr val="003366"/>
              </a:buClr>
              <a:buSzPts val="2900"/>
              <a:buFont typeface="Arial"/>
              <a:buNone/>
            </a:pPr>
            <a:endParaRPr sz="2900" b="0" i="0" u="none" strike="noStrike" cap="none">
              <a:solidFill>
                <a:srgbClr val="032D60"/>
              </a:solidFill>
              <a:latin typeface="Arial"/>
              <a:ea typeface="Arial"/>
              <a:cs typeface="Arial"/>
              <a:sym typeface="Arial"/>
            </a:endParaRPr>
          </a:p>
        </p:txBody>
      </p:sp>
      <p:sp>
        <p:nvSpPr>
          <p:cNvPr id="737" name="Google Shape;737;p78"/>
          <p:cNvSpPr>
            <a:spLocks noGrp="1"/>
          </p:cNvSpPr>
          <p:nvPr>
            <p:ph type="pic" idx="2"/>
          </p:nvPr>
        </p:nvSpPr>
        <p:spPr>
          <a:xfrm>
            <a:off x="14278928" y="3684270"/>
            <a:ext cx="3130800" cy="2885100"/>
          </a:xfrm>
          <a:prstGeom prst="roundRect">
            <a:avLst>
              <a:gd name="adj" fmla="val 9780"/>
            </a:avLst>
          </a:prstGeom>
          <a:noFill/>
          <a:ln>
            <a:noFill/>
          </a:ln>
        </p:spPr>
      </p:sp>
      <p:sp>
        <p:nvSpPr>
          <p:cNvPr id="738" name="Google Shape;738;p78"/>
          <p:cNvSpPr txBox="1">
            <a:spLocks noGrp="1"/>
          </p:cNvSpPr>
          <p:nvPr>
            <p:ph type="title"/>
          </p:nvPr>
        </p:nvSpPr>
        <p:spPr>
          <a:xfrm>
            <a:off x="1333500" y="2265063"/>
            <a:ext cx="10944300" cy="5775000"/>
          </a:xfrm>
          <a:prstGeom prst="rect">
            <a:avLst/>
          </a:prstGeom>
        </p:spPr>
        <p:txBody>
          <a:bodyPr spcFirstLastPara="1" wrap="square" lIns="0" tIns="0" rIns="0" bIns="0" anchor="ctr" anchorCtr="0">
            <a:noAutofit/>
          </a:bodyPr>
          <a:lstStyle>
            <a:lvl1pPr lvl="0">
              <a:lnSpc>
                <a:spcPct val="90000"/>
              </a:lnSpc>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739" name="Google Shape;739;p78"/>
          <p:cNvSpPr txBox="1">
            <a:spLocks noGrp="1"/>
          </p:cNvSpPr>
          <p:nvPr>
            <p:ph type="subTitle" idx="1"/>
          </p:nvPr>
        </p:nvSpPr>
        <p:spPr>
          <a:xfrm>
            <a:off x="14406925" y="6985950"/>
            <a:ext cx="3022800" cy="1586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400"/>
              <a:buNone/>
              <a:defRPr sz="2400" b="1"/>
            </a:lvl1pPr>
            <a:lvl2pPr lvl="1">
              <a:spcBef>
                <a:spcPts val="0"/>
              </a:spcBef>
              <a:spcAft>
                <a:spcPts val="0"/>
              </a:spcAft>
              <a:buSzPts val="2400"/>
              <a:buNone/>
              <a:defRPr sz="2400" b="1"/>
            </a:lvl2pPr>
            <a:lvl3pPr lvl="2">
              <a:spcBef>
                <a:spcPts val="1800"/>
              </a:spcBef>
              <a:spcAft>
                <a:spcPts val="0"/>
              </a:spcAft>
              <a:buSzPts val="2400"/>
              <a:buNone/>
              <a:defRPr b="1"/>
            </a:lvl3pPr>
            <a:lvl4pPr lvl="3">
              <a:spcBef>
                <a:spcPts val="1800"/>
              </a:spcBef>
              <a:spcAft>
                <a:spcPts val="0"/>
              </a:spcAft>
              <a:buSzPts val="2400"/>
              <a:buNone/>
              <a:defRPr sz="2400" b="1"/>
            </a:lvl4pPr>
            <a:lvl5pPr lvl="4">
              <a:spcBef>
                <a:spcPts val="1800"/>
              </a:spcBef>
              <a:spcAft>
                <a:spcPts val="0"/>
              </a:spcAft>
              <a:buSzPts val="2400"/>
              <a:buNone/>
              <a:defRPr sz="2400" b="1"/>
            </a:lvl5pPr>
            <a:lvl6pPr lvl="5">
              <a:spcBef>
                <a:spcPts val="1800"/>
              </a:spcBef>
              <a:spcAft>
                <a:spcPts val="0"/>
              </a:spcAft>
              <a:buSzPts val="2400"/>
              <a:buNone/>
              <a:defRPr sz="2400" b="1"/>
            </a:lvl6pPr>
            <a:lvl7pPr lvl="6">
              <a:spcBef>
                <a:spcPts val="1800"/>
              </a:spcBef>
              <a:spcAft>
                <a:spcPts val="0"/>
              </a:spcAft>
              <a:buSzPts val="2400"/>
              <a:buNone/>
              <a:defRPr sz="2400" b="1"/>
            </a:lvl7pPr>
            <a:lvl8pPr lvl="7">
              <a:spcBef>
                <a:spcPts val="1800"/>
              </a:spcBef>
              <a:spcAft>
                <a:spcPts val="0"/>
              </a:spcAft>
              <a:buSzPts val="2400"/>
              <a:buNone/>
              <a:defRPr sz="2400" b="1"/>
            </a:lvl8pPr>
            <a:lvl9pPr lvl="8">
              <a:spcBef>
                <a:spcPts val="1800"/>
              </a:spcBef>
              <a:spcAft>
                <a:spcPts val="1800"/>
              </a:spcAft>
              <a:buSzPts val="2400"/>
              <a:buNone/>
              <a:defRPr sz="2400" b="1"/>
            </a:lvl9pPr>
          </a:lstStyle>
          <a:p>
            <a:endParaRPr/>
          </a:p>
        </p:txBody>
      </p:sp>
      <p:pic>
        <p:nvPicPr>
          <p:cNvPr id="740" name="Google Shape;740;p78"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34 Statement quote 1">
  <p:cSld name="TITLE_1_1_1_1_1_1_1_1_1_1_1_1_1_1_1_1_1_1_1_1_1_1_1_1_1_1_1_1_1_1_1_1_1_2">
    <p:bg>
      <p:bgPr>
        <a:solidFill>
          <a:srgbClr val="CFE9FE"/>
        </a:solidFill>
        <a:effectLst/>
      </p:bgPr>
    </p:bg>
    <p:spTree>
      <p:nvGrpSpPr>
        <p:cNvPr id="1" name="Shape 741"/>
        <p:cNvGrpSpPr/>
        <p:nvPr/>
      </p:nvGrpSpPr>
      <p:grpSpPr>
        <a:xfrm>
          <a:off x="0" y="0"/>
          <a:ext cx="0" cy="0"/>
          <a:chOff x="0" y="0"/>
          <a:chExt cx="0" cy="0"/>
        </a:xfrm>
      </p:grpSpPr>
      <p:sp>
        <p:nvSpPr>
          <p:cNvPr id="742" name="Google Shape;742;p79"/>
          <p:cNvSpPr/>
          <p:nvPr/>
        </p:nvSpPr>
        <p:spPr>
          <a:xfrm>
            <a:off x="857250" y="1732862"/>
            <a:ext cx="12871065" cy="6839424"/>
          </a:xfrm>
          <a:custGeom>
            <a:avLst/>
            <a:gdLst/>
            <a:ahLst/>
            <a:cxnLst/>
            <a:rect l="l" t="t" r="r" b="b"/>
            <a:pathLst>
              <a:path w="21530" h="21600" extrusionOk="0">
                <a:moveTo>
                  <a:pt x="0" y="902"/>
                </a:moveTo>
                <a:cubicBezTo>
                  <a:pt x="0" y="653"/>
                  <a:pt x="54" y="428"/>
                  <a:pt x="140" y="264"/>
                </a:cubicBezTo>
                <a:cubicBezTo>
                  <a:pt x="226" y="101"/>
                  <a:pt x="346" y="0"/>
                  <a:pt x="478" y="0"/>
                </a:cubicBezTo>
                <a:lnTo>
                  <a:pt x="21046" y="0"/>
                </a:lnTo>
                <a:cubicBezTo>
                  <a:pt x="21375" y="9"/>
                  <a:pt x="21600" y="619"/>
                  <a:pt x="21509" y="1216"/>
                </a:cubicBezTo>
                <a:cubicBezTo>
                  <a:pt x="21050" y="4240"/>
                  <a:pt x="20775" y="7447"/>
                  <a:pt x="20772" y="10771"/>
                </a:cubicBezTo>
                <a:cubicBezTo>
                  <a:pt x="20769" y="14116"/>
                  <a:pt x="21050" y="17341"/>
                  <a:pt x="21509" y="20384"/>
                </a:cubicBezTo>
                <a:cubicBezTo>
                  <a:pt x="21600" y="20981"/>
                  <a:pt x="21375" y="21590"/>
                  <a:pt x="21046" y="21600"/>
                </a:cubicBezTo>
                <a:lnTo>
                  <a:pt x="478" y="21600"/>
                </a:lnTo>
                <a:cubicBezTo>
                  <a:pt x="346" y="21600"/>
                  <a:pt x="226" y="21499"/>
                  <a:pt x="140" y="21336"/>
                </a:cubicBezTo>
                <a:cubicBezTo>
                  <a:pt x="54" y="21172"/>
                  <a:pt x="0" y="20947"/>
                  <a:pt x="0" y="20698"/>
                </a:cubicBezTo>
                <a:lnTo>
                  <a:pt x="0" y="902"/>
                </a:lnTo>
                <a:close/>
              </a:path>
            </a:pathLst>
          </a:custGeom>
          <a:solidFill>
            <a:srgbClr val="FFFE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14300"/>
              <a:buFont typeface="Questrial"/>
              <a:buNone/>
            </a:pPr>
            <a:endParaRPr sz="14300" b="0" i="0" u="none" strike="noStrike" cap="none">
              <a:solidFill>
                <a:srgbClr val="003366"/>
              </a:solidFill>
              <a:latin typeface="Questrial"/>
              <a:ea typeface="Questrial"/>
              <a:cs typeface="Questrial"/>
              <a:sym typeface="Questrial"/>
            </a:endParaRPr>
          </a:p>
        </p:txBody>
      </p:sp>
      <p:sp>
        <p:nvSpPr>
          <p:cNvPr id="743" name="Google Shape;743;p79"/>
          <p:cNvSpPr/>
          <p:nvPr/>
        </p:nvSpPr>
        <p:spPr>
          <a:xfrm>
            <a:off x="14279102" y="3684699"/>
            <a:ext cx="3130800" cy="2884800"/>
          </a:xfrm>
          <a:prstGeom prst="roundRect">
            <a:avLst>
              <a:gd name="adj" fmla="val 9717"/>
            </a:avLst>
          </a:prstGeom>
          <a:solidFill>
            <a:schemeClr val="accen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14300"/>
              <a:buFont typeface="Questrial"/>
              <a:buNone/>
            </a:pPr>
            <a:endParaRPr sz="14300" b="0" i="0" u="none" strike="noStrike" cap="none">
              <a:solidFill>
                <a:srgbClr val="003366"/>
              </a:solidFill>
              <a:latin typeface="Questrial"/>
              <a:ea typeface="Questrial"/>
              <a:cs typeface="Questrial"/>
              <a:sym typeface="Questrial"/>
            </a:endParaRPr>
          </a:p>
        </p:txBody>
      </p:sp>
      <p:grpSp>
        <p:nvGrpSpPr>
          <p:cNvPr id="744" name="Google Shape;744;p79"/>
          <p:cNvGrpSpPr/>
          <p:nvPr/>
        </p:nvGrpSpPr>
        <p:grpSpPr>
          <a:xfrm>
            <a:off x="1333500" y="997673"/>
            <a:ext cx="1278450" cy="1211850"/>
            <a:chOff x="0" y="0"/>
            <a:chExt cx="1704600" cy="1615800"/>
          </a:xfrm>
        </p:grpSpPr>
        <p:sp>
          <p:nvSpPr>
            <p:cNvPr id="745" name="Google Shape;745;p79"/>
            <p:cNvSpPr/>
            <p:nvPr/>
          </p:nvSpPr>
          <p:spPr>
            <a:xfrm>
              <a:off x="0" y="0"/>
              <a:ext cx="1704600" cy="1615800"/>
            </a:xfrm>
            <a:prstGeom prst="roundRect">
              <a:avLst>
                <a:gd name="adj" fmla="val 18170"/>
              </a:avLst>
            </a:prstGeom>
            <a:gradFill>
              <a:gsLst>
                <a:gs pos="0">
                  <a:srgbClr val="CFE9FE">
                    <a:alpha val="30196"/>
                  </a:srgbClr>
                </a:gs>
                <a:gs pos="9810">
                  <a:srgbClr val="CFE9FE">
                    <a:alpha val="30196"/>
                  </a:srgbClr>
                </a:gs>
                <a:gs pos="100000">
                  <a:srgbClr val="90D0FE"/>
                </a:gs>
              </a:gsLst>
              <a:path path="circle">
                <a:fillToRect l="100000" b="100000"/>
              </a:path>
              <a:tileRect t="-100000" r="-100000"/>
            </a:gradFill>
            <a:ln w="9525" cap="flat" cmpd="sng">
              <a:solidFill>
                <a:srgbClr val="D8E6FE"/>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50"/>
                <a:buFont typeface="Arial"/>
                <a:buNone/>
              </a:pPr>
              <a:endParaRPr sz="2850" b="0" i="0" u="none" strike="noStrike" cap="none">
                <a:solidFill>
                  <a:srgbClr val="032D60"/>
                </a:solidFill>
                <a:latin typeface="Arial"/>
                <a:ea typeface="Arial"/>
                <a:cs typeface="Arial"/>
                <a:sym typeface="Arial"/>
              </a:endParaRPr>
            </a:p>
          </p:txBody>
        </p:sp>
        <p:sp>
          <p:nvSpPr>
            <p:cNvPr id="746" name="Google Shape;746;p79"/>
            <p:cNvSpPr/>
            <p:nvPr/>
          </p:nvSpPr>
          <p:spPr>
            <a:xfrm>
              <a:off x="0" y="0"/>
              <a:ext cx="1704600" cy="1615800"/>
            </a:xfrm>
            <a:prstGeom prst="roundRect">
              <a:avLst>
                <a:gd name="adj" fmla="val 18170"/>
              </a:avLst>
            </a:prstGeom>
            <a:gradFill>
              <a:gsLst>
                <a:gs pos="0">
                  <a:srgbClr val="FFFEFE"/>
                </a:gs>
                <a:gs pos="3230">
                  <a:srgbClr val="FFFEFE"/>
                </a:gs>
                <a:gs pos="100000">
                  <a:srgbClr val="FFFEFE">
                    <a:alpha val="0"/>
                  </a:srgbClr>
                </a:gs>
              </a:gsLst>
              <a:path path="circle">
                <a:fillToRect r="100000" b="100000"/>
              </a:path>
              <a:tileRect l="-100000" t="-10000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50"/>
                <a:buFont typeface="Arial"/>
                <a:buNone/>
              </a:pPr>
              <a:endParaRPr sz="2850" b="0" i="0" u="none" strike="noStrike" cap="none">
                <a:solidFill>
                  <a:srgbClr val="032D60"/>
                </a:solidFill>
                <a:latin typeface="Arial"/>
                <a:ea typeface="Arial"/>
                <a:cs typeface="Arial"/>
                <a:sym typeface="Arial"/>
              </a:endParaRPr>
            </a:p>
          </p:txBody>
        </p:sp>
        <p:sp>
          <p:nvSpPr>
            <p:cNvPr id="747" name="Google Shape;747;p79"/>
            <p:cNvSpPr/>
            <p:nvPr/>
          </p:nvSpPr>
          <p:spPr>
            <a:xfrm>
              <a:off x="0" y="0"/>
              <a:ext cx="1704600" cy="1615800"/>
            </a:xfrm>
            <a:prstGeom prst="roundRect">
              <a:avLst>
                <a:gd name="adj" fmla="val 18170"/>
              </a:avLst>
            </a:prstGeom>
            <a:gradFill>
              <a:gsLst>
                <a:gs pos="0">
                  <a:srgbClr val="FFFEFE"/>
                </a:gs>
                <a:gs pos="1570">
                  <a:srgbClr val="FFFEFE"/>
                </a:gs>
                <a:gs pos="100000">
                  <a:srgbClr val="CFE9FE">
                    <a:alpha val="0"/>
                  </a:srgbClr>
                </a:gs>
              </a:gsLst>
              <a:path path="circle">
                <a:fillToRect l="100000" b="100000"/>
              </a:path>
              <a:tileRect t="-100000" r="-10000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50"/>
                <a:buFont typeface="Arial"/>
                <a:buNone/>
              </a:pPr>
              <a:endParaRPr sz="2850" b="0" i="0" u="none" strike="noStrike" cap="none">
                <a:solidFill>
                  <a:srgbClr val="032D60"/>
                </a:solidFill>
                <a:latin typeface="Arial"/>
                <a:ea typeface="Arial"/>
                <a:cs typeface="Arial"/>
                <a:sym typeface="Arial"/>
              </a:endParaRPr>
            </a:p>
          </p:txBody>
        </p:sp>
      </p:grpSp>
      <p:sp>
        <p:nvSpPr>
          <p:cNvPr id="748" name="Google Shape;748;p79"/>
          <p:cNvSpPr/>
          <p:nvPr/>
        </p:nvSpPr>
        <p:spPr>
          <a:xfrm>
            <a:off x="1566863" y="1268815"/>
            <a:ext cx="830682" cy="669330"/>
          </a:xfrm>
          <a:custGeom>
            <a:avLst/>
            <a:gdLst/>
            <a:ahLst/>
            <a:cxnLst/>
            <a:rect l="l" t="t" r="r" b="b"/>
            <a:pathLst>
              <a:path w="21600" h="21600" extrusionOk="0">
                <a:moveTo>
                  <a:pt x="8391" y="0"/>
                </a:moveTo>
                <a:cubicBezTo>
                  <a:pt x="2863" y="79"/>
                  <a:pt x="0" y="4503"/>
                  <a:pt x="0" y="10260"/>
                </a:cubicBezTo>
                <a:lnTo>
                  <a:pt x="0" y="21600"/>
                </a:lnTo>
                <a:lnTo>
                  <a:pt x="8454" y="21600"/>
                </a:lnTo>
                <a:lnTo>
                  <a:pt x="8454" y="11128"/>
                </a:lnTo>
                <a:lnTo>
                  <a:pt x="4708" y="11128"/>
                </a:lnTo>
                <a:cubicBezTo>
                  <a:pt x="4708" y="6948"/>
                  <a:pt x="5532" y="5994"/>
                  <a:pt x="8391" y="5284"/>
                </a:cubicBezTo>
                <a:lnTo>
                  <a:pt x="8391" y="0"/>
                </a:lnTo>
                <a:close/>
                <a:moveTo>
                  <a:pt x="21538" y="0"/>
                </a:moveTo>
                <a:cubicBezTo>
                  <a:pt x="16009" y="79"/>
                  <a:pt x="13146" y="4503"/>
                  <a:pt x="13146" y="10260"/>
                </a:cubicBezTo>
                <a:lnTo>
                  <a:pt x="13146" y="21600"/>
                </a:lnTo>
                <a:lnTo>
                  <a:pt x="21600" y="21600"/>
                </a:lnTo>
                <a:lnTo>
                  <a:pt x="21600" y="11128"/>
                </a:lnTo>
                <a:lnTo>
                  <a:pt x="17855" y="11128"/>
                </a:lnTo>
                <a:cubicBezTo>
                  <a:pt x="17855" y="6948"/>
                  <a:pt x="18678" y="5994"/>
                  <a:pt x="21538" y="5284"/>
                </a:cubicBezTo>
                <a:lnTo>
                  <a:pt x="21538" y="0"/>
                </a:lnTo>
                <a:close/>
              </a:path>
            </a:pathLst>
          </a:custGeom>
          <a:solidFill>
            <a:srgbClr val="08ABED"/>
          </a:solidFill>
          <a:ln>
            <a:noFill/>
          </a:ln>
        </p:spPr>
        <p:txBody>
          <a:bodyPr spcFirstLastPara="1" wrap="square" lIns="32500" tIns="32500" rIns="32500" bIns="32500" anchor="ctr" anchorCtr="0">
            <a:noAutofit/>
          </a:bodyPr>
          <a:lstStyle/>
          <a:p>
            <a:pPr marL="0" marR="0" lvl="0" indent="0" algn="ctr" rtl="0">
              <a:lnSpc>
                <a:spcPct val="90000"/>
              </a:lnSpc>
              <a:spcBef>
                <a:spcPts val="0"/>
              </a:spcBef>
              <a:spcAft>
                <a:spcPts val="0"/>
              </a:spcAft>
              <a:buClr>
                <a:srgbClr val="003366"/>
              </a:buClr>
              <a:buSzPts val="2900"/>
              <a:buFont typeface="Arial"/>
              <a:buNone/>
            </a:pPr>
            <a:endParaRPr sz="2900" b="0" i="0" u="none" strike="noStrike" cap="none">
              <a:solidFill>
                <a:srgbClr val="032D60"/>
              </a:solidFill>
              <a:latin typeface="Arial"/>
              <a:ea typeface="Arial"/>
              <a:cs typeface="Arial"/>
              <a:sym typeface="Arial"/>
            </a:endParaRPr>
          </a:p>
        </p:txBody>
      </p:sp>
      <p:sp>
        <p:nvSpPr>
          <p:cNvPr id="749" name="Google Shape;749;p79"/>
          <p:cNvSpPr>
            <a:spLocks noGrp="1"/>
          </p:cNvSpPr>
          <p:nvPr>
            <p:ph type="pic" idx="2"/>
          </p:nvPr>
        </p:nvSpPr>
        <p:spPr>
          <a:xfrm>
            <a:off x="14278928" y="3684270"/>
            <a:ext cx="3130800" cy="2885100"/>
          </a:xfrm>
          <a:prstGeom prst="roundRect">
            <a:avLst>
              <a:gd name="adj" fmla="val 9780"/>
            </a:avLst>
          </a:prstGeom>
          <a:noFill/>
          <a:ln>
            <a:noFill/>
          </a:ln>
        </p:spPr>
      </p:sp>
      <p:sp>
        <p:nvSpPr>
          <p:cNvPr id="750" name="Google Shape;750;p79"/>
          <p:cNvSpPr txBox="1">
            <a:spLocks noGrp="1"/>
          </p:cNvSpPr>
          <p:nvPr>
            <p:ph type="title"/>
          </p:nvPr>
        </p:nvSpPr>
        <p:spPr>
          <a:xfrm>
            <a:off x="1333500" y="2265063"/>
            <a:ext cx="10944300" cy="5775000"/>
          </a:xfrm>
          <a:prstGeom prst="rect">
            <a:avLst/>
          </a:prstGeom>
        </p:spPr>
        <p:txBody>
          <a:bodyPr spcFirstLastPara="1" wrap="square" lIns="0" tIns="0" rIns="0" bIns="0" anchor="ctr" anchorCtr="0">
            <a:noAutofit/>
          </a:bodyPr>
          <a:lstStyle>
            <a:lvl1pPr lvl="0">
              <a:lnSpc>
                <a:spcPct val="90000"/>
              </a:lnSpc>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751" name="Google Shape;751;p79"/>
          <p:cNvSpPr txBox="1">
            <a:spLocks noGrp="1"/>
          </p:cNvSpPr>
          <p:nvPr>
            <p:ph type="subTitle" idx="1"/>
          </p:nvPr>
        </p:nvSpPr>
        <p:spPr>
          <a:xfrm>
            <a:off x="14406925" y="6985950"/>
            <a:ext cx="3022800" cy="1586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2400"/>
              <a:buNone/>
              <a:defRPr sz="2400" b="1"/>
            </a:lvl1pPr>
            <a:lvl2pPr lvl="1">
              <a:spcBef>
                <a:spcPts val="0"/>
              </a:spcBef>
              <a:spcAft>
                <a:spcPts val="0"/>
              </a:spcAft>
              <a:buSzPts val="2400"/>
              <a:buNone/>
              <a:defRPr sz="2400" b="1"/>
            </a:lvl2pPr>
            <a:lvl3pPr lvl="2">
              <a:spcBef>
                <a:spcPts val="1800"/>
              </a:spcBef>
              <a:spcAft>
                <a:spcPts val="0"/>
              </a:spcAft>
              <a:buSzPts val="2400"/>
              <a:buNone/>
              <a:defRPr b="1"/>
            </a:lvl3pPr>
            <a:lvl4pPr lvl="3">
              <a:spcBef>
                <a:spcPts val="1800"/>
              </a:spcBef>
              <a:spcAft>
                <a:spcPts val="0"/>
              </a:spcAft>
              <a:buSzPts val="2400"/>
              <a:buNone/>
              <a:defRPr sz="2400" b="1"/>
            </a:lvl4pPr>
            <a:lvl5pPr lvl="4">
              <a:spcBef>
                <a:spcPts val="1800"/>
              </a:spcBef>
              <a:spcAft>
                <a:spcPts val="0"/>
              </a:spcAft>
              <a:buSzPts val="2400"/>
              <a:buNone/>
              <a:defRPr sz="2400" b="1"/>
            </a:lvl5pPr>
            <a:lvl6pPr lvl="5">
              <a:spcBef>
                <a:spcPts val="1800"/>
              </a:spcBef>
              <a:spcAft>
                <a:spcPts val="0"/>
              </a:spcAft>
              <a:buSzPts val="2400"/>
              <a:buNone/>
              <a:defRPr sz="2400" b="1"/>
            </a:lvl6pPr>
            <a:lvl7pPr lvl="6">
              <a:spcBef>
                <a:spcPts val="1800"/>
              </a:spcBef>
              <a:spcAft>
                <a:spcPts val="0"/>
              </a:spcAft>
              <a:buSzPts val="2400"/>
              <a:buNone/>
              <a:defRPr sz="2400" b="1"/>
            </a:lvl7pPr>
            <a:lvl8pPr lvl="7">
              <a:spcBef>
                <a:spcPts val="1800"/>
              </a:spcBef>
              <a:spcAft>
                <a:spcPts val="0"/>
              </a:spcAft>
              <a:buSzPts val="2400"/>
              <a:buNone/>
              <a:defRPr sz="2400" b="1"/>
            </a:lvl8pPr>
            <a:lvl9pPr lvl="8">
              <a:spcBef>
                <a:spcPts val="1800"/>
              </a:spcBef>
              <a:spcAft>
                <a:spcPts val="1800"/>
              </a:spcAft>
              <a:buSzPts val="2400"/>
              <a:buNone/>
              <a:defRPr sz="2400" b="1"/>
            </a:lvl9pPr>
          </a:lstStyle>
          <a:p>
            <a:endParaRPr/>
          </a:p>
        </p:txBody>
      </p:sp>
      <p:pic>
        <p:nvPicPr>
          <p:cNvPr id="752" name="Google Shape;752;p79"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5 Segue 1">
  <p:cSld name="TITLE_1_1_1_1_1_1_1_1_1_1_1_1_1_1_1_1_1_1_1_1_1_1_1_1_1_1_1_1_1_1_1_1_1_1">
    <p:bg>
      <p:bgPr>
        <a:solidFill>
          <a:schemeClr val="lt1"/>
        </a:solidFill>
        <a:effectLst/>
      </p:bgPr>
    </p:bg>
    <p:spTree>
      <p:nvGrpSpPr>
        <p:cNvPr id="1" name="Shape 753"/>
        <p:cNvGrpSpPr/>
        <p:nvPr/>
      </p:nvGrpSpPr>
      <p:grpSpPr>
        <a:xfrm>
          <a:off x="0" y="0"/>
          <a:ext cx="0" cy="0"/>
          <a:chOff x="0" y="0"/>
          <a:chExt cx="0" cy="0"/>
        </a:xfrm>
      </p:grpSpPr>
      <p:pic>
        <p:nvPicPr>
          <p:cNvPr id="754" name="Google Shape;754;p80"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sp>
        <p:nvSpPr>
          <p:cNvPr id="755" name="Google Shape;755;p80"/>
          <p:cNvSpPr txBox="1">
            <a:spLocks noGrp="1"/>
          </p:cNvSpPr>
          <p:nvPr>
            <p:ph type="title"/>
          </p:nvPr>
        </p:nvSpPr>
        <p:spPr>
          <a:xfrm>
            <a:off x="8001000" y="2002155"/>
            <a:ext cx="9429900" cy="5076000"/>
          </a:xfrm>
          <a:prstGeom prst="rect">
            <a:avLst/>
          </a:prstGeom>
        </p:spPr>
        <p:txBody>
          <a:bodyPr spcFirstLastPara="1" wrap="square" lIns="0" tIns="0" rIns="0" bIns="0" anchor="b" anchorCtr="0">
            <a:noAutofit/>
          </a:bodyPr>
          <a:lstStyle>
            <a:lvl1pPr lvl="0" rtl="0">
              <a:lnSpc>
                <a:spcPct val="90000"/>
              </a:lnSpc>
              <a:spcBef>
                <a:spcPts val="0"/>
              </a:spcBef>
              <a:spcAft>
                <a:spcPts val="0"/>
              </a:spcAft>
              <a:buClr>
                <a:schemeClr val="lt1"/>
              </a:buClr>
              <a:buSzPts val="7200"/>
              <a:buNone/>
              <a:defRPr sz="7200">
                <a:solidFill>
                  <a:schemeClr val="lt1"/>
                </a:solidFill>
              </a:defRPr>
            </a:lvl1pPr>
            <a:lvl2pPr lvl="1" rtl="0">
              <a:spcBef>
                <a:spcPts val="0"/>
              </a:spcBef>
              <a:spcAft>
                <a:spcPts val="0"/>
              </a:spcAft>
              <a:buClr>
                <a:schemeClr val="lt1"/>
              </a:buClr>
              <a:buSzPts val="7200"/>
              <a:buNone/>
              <a:defRPr sz="7200">
                <a:solidFill>
                  <a:schemeClr val="lt1"/>
                </a:solidFill>
              </a:defRPr>
            </a:lvl2pPr>
            <a:lvl3pPr lvl="2" rtl="0">
              <a:spcBef>
                <a:spcPts val="0"/>
              </a:spcBef>
              <a:spcAft>
                <a:spcPts val="0"/>
              </a:spcAft>
              <a:buClr>
                <a:schemeClr val="lt1"/>
              </a:buClr>
              <a:buSzPts val="7200"/>
              <a:buNone/>
              <a:defRPr sz="7200">
                <a:solidFill>
                  <a:schemeClr val="lt1"/>
                </a:solidFill>
              </a:defRPr>
            </a:lvl3pPr>
            <a:lvl4pPr lvl="3" rtl="0">
              <a:spcBef>
                <a:spcPts val="0"/>
              </a:spcBef>
              <a:spcAft>
                <a:spcPts val="0"/>
              </a:spcAft>
              <a:buClr>
                <a:schemeClr val="lt1"/>
              </a:buClr>
              <a:buSzPts val="7200"/>
              <a:buNone/>
              <a:defRPr sz="7200">
                <a:solidFill>
                  <a:schemeClr val="lt1"/>
                </a:solidFill>
              </a:defRPr>
            </a:lvl4pPr>
            <a:lvl5pPr lvl="4" rtl="0">
              <a:spcBef>
                <a:spcPts val="0"/>
              </a:spcBef>
              <a:spcAft>
                <a:spcPts val="0"/>
              </a:spcAft>
              <a:buClr>
                <a:schemeClr val="lt1"/>
              </a:buClr>
              <a:buSzPts val="7200"/>
              <a:buNone/>
              <a:defRPr sz="7200">
                <a:solidFill>
                  <a:schemeClr val="lt1"/>
                </a:solidFill>
              </a:defRPr>
            </a:lvl5pPr>
            <a:lvl6pPr lvl="5" rtl="0">
              <a:spcBef>
                <a:spcPts val="0"/>
              </a:spcBef>
              <a:spcAft>
                <a:spcPts val="0"/>
              </a:spcAft>
              <a:buClr>
                <a:schemeClr val="lt1"/>
              </a:buClr>
              <a:buSzPts val="7200"/>
              <a:buNone/>
              <a:defRPr sz="7200">
                <a:solidFill>
                  <a:schemeClr val="lt1"/>
                </a:solidFill>
              </a:defRPr>
            </a:lvl6pPr>
            <a:lvl7pPr lvl="6" rtl="0">
              <a:spcBef>
                <a:spcPts val="0"/>
              </a:spcBef>
              <a:spcAft>
                <a:spcPts val="0"/>
              </a:spcAft>
              <a:buClr>
                <a:schemeClr val="lt1"/>
              </a:buClr>
              <a:buSzPts val="7200"/>
              <a:buNone/>
              <a:defRPr sz="7200">
                <a:solidFill>
                  <a:schemeClr val="lt1"/>
                </a:solidFill>
              </a:defRPr>
            </a:lvl7pPr>
            <a:lvl8pPr lvl="7" rtl="0">
              <a:spcBef>
                <a:spcPts val="0"/>
              </a:spcBef>
              <a:spcAft>
                <a:spcPts val="0"/>
              </a:spcAft>
              <a:buClr>
                <a:schemeClr val="lt1"/>
              </a:buClr>
              <a:buSzPts val="7200"/>
              <a:buNone/>
              <a:defRPr sz="7200">
                <a:solidFill>
                  <a:schemeClr val="lt1"/>
                </a:solidFill>
              </a:defRPr>
            </a:lvl8pPr>
            <a:lvl9pPr lvl="8" rtl="0">
              <a:spcBef>
                <a:spcPts val="0"/>
              </a:spcBef>
              <a:spcAft>
                <a:spcPts val="0"/>
              </a:spcAft>
              <a:buClr>
                <a:schemeClr val="lt1"/>
              </a:buClr>
              <a:buSzPts val="7200"/>
              <a:buNone/>
              <a:defRPr sz="7200">
                <a:solidFill>
                  <a:schemeClr val="lt1"/>
                </a:solidFill>
              </a:defRPr>
            </a:lvl9pPr>
          </a:lstStyle>
          <a:p>
            <a:endParaRPr/>
          </a:p>
        </p:txBody>
      </p:sp>
      <p:sp>
        <p:nvSpPr>
          <p:cNvPr id="756" name="Google Shape;756;p80"/>
          <p:cNvSpPr txBox="1">
            <a:spLocks noGrp="1"/>
          </p:cNvSpPr>
          <p:nvPr>
            <p:ph type="subTitle" idx="1"/>
          </p:nvPr>
        </p:nvSpPr>
        <p:spPr>
          <a:xfrm>
            <a:off x="8001000" y="7368540"/>
            <a:ext cx="9429900" cy="18096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2600"/>
              <a:buNone/>
              <a:defRPr>
                <a:solidFill>
                  <a:schemeClr val="lt1"/>
                </a:solidFill>
              </a:defRPr>
            </a:lvl2pPr>
            <a:lvl3pPr lvl="2" rtl="0">
              <a:spcBef>
                <a:spcPts val="1800"/>
              </a:spcBef>
              <a:spcAft>
                <a:spcPts val="0"/>
              </a:spcAft>
              <a:buClr>
                <a:schemeClr val="lt1"/>
              </a:buClr>
              <a:buSzPts val="2400"/>
              <a:buNone/>
              <a:defRPr>
                <a:solidFill>
                  <a:schemeClr val="lt1"/>
                </a:solidFill>
              </a:defRPr>
            </a:lvl3pPr>
            <a:lvl4pPr lvl="3" rtl="0">
              <a:spcBef>
                <a:spcPts val="1800"/>
              </a:spcBef>
              <a:spcAft>
                <a:spcPts val="0"/>
              </a:spcAft>
              <a:buClr>
                <a:schemeClr val="lt1"/>
              </a:buClr>
              <a:buSzPts val="2200"/>
              <a:buNone/>
              <a:defRPr>
                <a:solidFill>
                  <a:schemeClr val="lt1"/>
                </a:solidFill>
              </a:defRPr>
            </a:lvl4pPr>
            <a:lvl5pPr lvl="4" rtl="0">
              <a:spcBef>
                <a:spcPts val="1800"/>
              </a:spcBef>
              <a:spcAft>
                <a:spcPts val="0"/>
              </a:spcAft>
              <a:buClr>
                <a:schemeClr val="lt1"/>
              </a:buClr>
              <a:buSzPts val="2000"/>
              <a:buNone/>
              <a:defRPr>
                <a:solidFill>
                  <a:schemeClr val="lt1"/>
                </a:solidFill>
              </a:defRPr>
            </a:lvl5pPr>
            <a:lvl6pPr lvl="5" rtl="0">
              <a:spcBef>
                <a:spcPts val="1800"/>
              </a:spcBef>
              <a:spcAft>
                <a:spcPts val="0"/>
              </a:spcAft>
              <a:buClr>
                <a:schemeClr val="lt1"/>
              </a:buClr>
              <a:buSzPts val="1800"/>
              <a:buNone/>
              <a:defRPr>
                <a:solidFill>
                  <a:schemeClr val="lt1"/>
                </a:solidFill>
              </a:defRPr>
            </a:lvl6pPr>
            <a:lvl7pPr lvl="6" rtl="0">
              <a:spcBef>
                <a:spcPts val="1800"/>
              </a:spcBef>
              <a:spcAft>
                <a:spcPts val="0"/>
              </a:spcAft>
              <a:buClr>
                <a:schemeClr val="lt1"/>
              </a:buClr>
              <a:buSzPts val="1800"/>
              <a:buNone/>
              <a:defRPr>
                <a:solidFill>
                  <a:schemeClr val="lt1"/>
                </a:solidFill>
              </a:defRPr>
            </a:lvl7pPr>
            <a:lvl8pPr lvl="7" rtl="0">
              <a:spcBef>
                <a:spcPts val="1800"/>
              </a:spcBef>
              <a:spcAft>
                <a:spcPts val="0"/>
              </a:spcAft>
              <a:buClr>
                <a:schemeClr val="lt1"/>
              </a:buClr>
              <a:buSzPts val="1800"/>
              <a:buNone/>
              <a:defRPr>
                <a:solidFill>
                  <a:schemeClr val="lt1"/>
                </a:solidFill>
              </a:defRPr>
            </a:lvl8pPr>
            <a:lvl9pPr lvl="8" rtl="0">
              <a:spcBef>
                <a:spcPts val="1800"/>
              </a:spcBef>
              <a:spcAft>
                <a:spcPts val="1800"/>
              </a:spcAft>
              <a:buClr>
                <a:schemeClr val="lt1"/>
              </a:buClr>
              <a:buSzPts val="1800"/>
              <a:buNone/>
              <a:defRPr>
                <a:solidFill>
                  <a:schemeClr val="lt1"/>
                </a:solidFill>
              </a:defRPr>
            </a:lvl9pPr>
          </a:lstStyle>
          <a:p>
            <a:endParaRPr/>
          </a:p>
        </p:txBody>
      </p:sp>
      <p:sp>
        <p:nvSpPr>
          <p:cNvPr id="757" name="Google Shape;757;p80"/>
          <p:cNvSpPr/>
          <p:nvPr/>
        </p:nvSpPr>
        <p:spPr>
          <a:xfrm>
            <a:off x="868664" y="897539"/>
            <a:ext cx="6538428" cy="8477244"/>
          </a:xfrm>
          <a:custGeom>
            <a:avLst/>
            <a:gdLst/>
            <a:ahLst/>
            <a:cxnLst/>
            <a:rect l="l" t="t" r="r" b="b"/>
            <a:pathLst>
              <a:path w="21600" h="21600" extrusionOk="0">
                <a:moveTo>
                  <a:pt x="0" y="635"/>
                </a:moveTo>
                <a:cubicBezTo>
                  <a:pt x="0" y="460"/>
                  <a:pt x="92" y="301"/>
                  <a:pt x="241" y="186"/>
                </a:cubicBezTo>
                <a:cubicBezTo>
                  <a:pt x="390" y="71"/>
                  <a:pt x="596" y="0"/>
                  <a:pt x="824" y="0"/>
                </a:cubicBezTo>
                <a:lnTo>
                  <a:pt x="20776" y="0"/>
                </a:lnTo>
                <a:cubicBezTo>
                  <a:pt x="21004" y="0"/>
                  <a:pt x="21210" y="71"/>
                  <a:pt x="21359" y="186"/>
                </a:cubicBezTo>
                <a:cubicBezTo>
                  <a:pt x="21508" y="301"/>
                  <a:pt x="21600" y="460"/>
                  <a:pt x="21600" y="635"/>
                </a:cubicBezTo>
                <a:lnTo>
                  <a:pt x="21600" y="671"/>
                </a:lnTo>
                <a:cubicBezTo>
                  <a:pt x="21600" y="773"/>
                  <a:pt x="21568" y="874"/>
                  <a:pt x="21507" y="965"/>
                </a:cubicBezTo>
                <a:cubicBezTo>
                  <a:pt x="19548" y="3915"/>
                  <a:pt x="18443" y="7258"/>
                  <a:pt x="18443" y="10800"/>
                </a:cubicBezTo>
                <a:cubicBezTo>
                  <a:pt x="18443" y="14342"/>
                  <a:pt x="19548" y="17685"/>
                  <a:pt x="21507" y="20635"/>
                </a:cubicBezTo>
                <a:cubicBezTo>
                  <a:pt x="21568" y="20726"/>
                  <a:pt x="21600" y="20827"/>
                  <a:pt x="21600" y="20929"/>
                </a:cubicBezTo>
                <a:lnTo>
                  <a:pt x="21600" y="20965"/>
                </a:lnTo>
                <a:cubicBezTo>
                  <a:pt x="21600" y="21140"/>
                  <a:pt x="21508" y="21299"/>
                  <a:pt x="21359" y="21414"/>
                </a:cubicBezTo>
                <a:cubicBezTo>
                  <a:pt x="21210" y="21529"/>
                  <a:pt x="21004" y="21600"/>
                  <a:pt x="20776" y="21600"/>
                </a:cubicBezTo>
                <a:lnTo>
                  <a:pt x="824" y="21600"/>
                </a:lnTo>
                <a:cubicBezTo>
                  <a:pt x="596" y="21600"/>
                  <a:pt x="390" y="21529"/>
                  <a:pt x="241" y="21414"/>
                </a:cubicBezTo>
                <a:cubicBezTo>
                  <a:pt x="92" y="21299"/>
                  <a:pt x="0" y="21140"/>
                  <a:pt x="0" y="20965"/>
                </a:cubicBezTo>
                <a:lnTo>
                  <a:pt x="0" y="635"/>
                </a:lnTo>
                <a:close/>
              </a:path>
            </a:pathLst>
          </a:custGeom>
          <a:solidFill>
            <a:schemeClr val="accent6"/>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a:solidFill>
                <a:srgbClr val="032D60"/>
              </a:solidFill>
            </a:endParaRPr>
          </a:p>
        </p:txBody>
      </p:sp>
      <p:pic>
        <p:nvPicPr>
          <p:cNvPr id="758" name="Google Shape;758;p80" title="BE-MVP-Icon-Spark_Redux_V3_STRAIGHT_cloudBlue.png"/>
          <p:cNvPicPr preferRelativeResize="0"/>
          <p:nvPr/>
        </p:nvPicPr>
        <p:blipFill rotWithShape="1">
          <a:blip r:embed="rId3">
            <a:alphaModFix/>
          </a:blip>
          <a:srcRect l="3858" r="3858"/>
          <a:stretch/>
        </p:blipFill>
        <p:spPr>
          <a:xfrm rot="-1115108">
            <a:off x="1" y="6456315"/>
            <a:ext cx="1675025" cy="1937845"/>
          </a:xfrm>
          <a:prstGeom prst="rect">
            <a:avLst/>
          </a:prstGeom>
          <a:noFill/>
          <a:ln>
            <a:noFill/>
          </a:ln>
        </p:spPr>
      </p:pic>
      <p:sp>
        <p:nvSpPr>
          <p:cNvPr id="759" name="Google Shape;759;p80"/>
          <p:cNvSpPr/>
          <p:nvPr/>
        </p:nvSpPr>
        <p:spPr>
          <a:xfrm>
            <a:off x="1722794" y="4293920"/>
            <a:ext cx="2704800" cy="2704800"/>
          </a:xfrm>
          <a:prstGeom prst="roundRect">
            <a:avLst>
              <a:gd name="adj" fmla="val 9880"/>
            </a:avLst>
          </a:prstGeom>
          <a:solidFill>
            <a:schemeClr val="l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760" name="Google Shape;760;p80"/>
          <p:cNvSpPr/>
          <p:nvPr/>
        </p:nvSpPr>
        <p:spPr>
          <a:xfrm>
            <a:off x="4686089" y="5750894"/>
            <a:ext cx="1247700" cy="1247700"/>
          </a:xfrm>
          <a:prstGeom prst="roundRect">
            <a:avLst>
              <a:gd name="adj" fmla="val 23260"/>
            </a:avLst>
          </a:prstGeom>
          <a:solidFill>
            <a:schemeClr val="l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761" name="Google Shape;761;p80"/>
          <p:cNvSpPr/>
          <p:nvPr/>
        </p:nvSpPr>
        <p:spPr>
          <a:xfrm>
            <a:off x="1722794" y="7255047"/>
            <a:ext cx="2704800" cy="435300"/>
          </a:xfrm>
          <a:prstGeom prst="roundRect">
            <a:avLst>
              <a:gd name="adj" fmla="val 50000"/>
            </a:avLst>
          </a:prstGeom>
          <a:solidFill>
            <a:schemeClr val="l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762" name="Google Shape;762;p80"/>
          <p:cNvSpPr/>
          <p:nvPr/>
        </p:nvSpPr>
        <p:spPr>
          <a:xfrm>
            <a:off x="3080735" y="6093422"/>
            <a:ext cx="2451000" cy="597300"/>
          </a:xfrm>
          <a:prstGeom prst="roundRect">
            <a:avLst>
              <a:gd name="adj" fmla="val 34783"/>
            </a:avLst>
          </a:prstGeom>
          <a:gradFill>
            <a:gsLst>
              <a:gs pos="0">
                <a:srgbClr val="EAF5FE"/>
              </a:gs>
              <a:gs pos="30">
                <a:srgbClr val="EAF5FE">
                  <a:alpha val="45098"/>
                </a:srgbClr>
              </a:gs>
              <a:gs pos="100000">
                <a:srgbClr val="FFFEFE">
                  <a:alpha val="0"/>
                </a:srgbClr>
              </a:gs>
            </a:gsLst>
            <a:path path="circle">
              <a:fillToRect t="100000" r="100000"/>
            </a:path>
            <a:tileRect l="-100000" b="-100000"/>
          </a:gradFill>
          <a:ln w="9525" cap="flat" cmpd="sng">
            <a:solidFill>
              <a:srgbClr val="FFFEFE">
                <a:alpha val="643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32D60"/>
              </a:solidFill>
              <a:latin typeface="Arial"/>
              <a:ea typeface="Arial"/>
              <a:cs typeface="Arial"/>
              <a:sym typeface="Arial"/>
            </a:endParaRPr>
          </a:p>
        </p:txBody>
      </p:sp>
      <p:sp>
        <p:nvSpPr>
          <p:cNvPr id="763" name="Google Shape;763;p80"/>
          <p:cNvSpPr/>
          <p:nvPr/>
        </p:nvSpPr>
        <p:spPr>
          <a:xfrm>
            <a:off x="3080735" y="6094497"/>
            <a:ext cx="2451000" cy="597300"/>
          </a:xfrm>
          <a:prstGeom prst="roundRect">
            <a:avLst>
              <a:gd name="adj" fmla="val 36714"/>
            </a:avLst>
          </a:prstGeom>
          <a:solidFill>
            <a:srgbClr val="FFFEFE">
              <a:alpha val="4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32D60"/>
              </a:solidFill>
              <a:latin typeface="Arial"/>
              <a:ea typeface="Arial"/>
              <a:cs typeface="Arial"/>
              <a:sym typeface="Arial"/>
            </a:endParaRPr>
          </a:p>
        </p:txBody>
      </p:sp>
      <p:sp>
        <p:nvSpPr>
          <p:cNvPr id="764" name="Google Shape;764;p80"/>
          <p:cNvSpPr/>
          <p:nvPr/>
        </p:nvSpPr>
        <p:spPr>
          <a:xfrm>
            <a:off x="3216859" y="6195564"/>
            <a:ext cx="393000" cy="393000"/>
          </a:xfrm>
          <a:prstGeom prst="ellipse">
            <a:avLst/>
          </a:prstGeom>
          <a:solidFill>
            <a:srgbClr val="FFFEFE"/>
          </a:solidFill>
          <a:ln>
            <a:noFill/>
          </a:ln>
          <a:effectLst>
            <a:outerShdw blurRad="1295400" dist="981076" dir="7315135" rotWithShape="0">
              <a:srgbClr val="002775">
                <a:alpha val="33730"/>
              </a:srgbClr>
            </a:outerShdw>
          </a:effectLst>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765" name="Google Shape;765;p80"/>
          <p:cNvSpPr/>
          <p:nvPr/>
        </p:nvSpPr>
        <p:spPr>
          <a:xfrm rot="-5400000">
            <a:off x="3315082" y="6293784"/>
            <a:ext cx="196452" cy="196452"/>
          </a:xfrm>
          <a:custGeom>
            <a:avLst/>
            <a:gdLst/>
            <a:ahLst/>
            <a:cxnLst/>
            <a:rect l="l" t="t" r="r" b="b"/>
            <a:pathLst>
              <a:path w="21600" h="21600" extrusionOk="0">
                <a:moveTo>
                  <a:pt x="12841" y="1414"/>
                </a:moveTo>
                <a:lnTo>
                  <a:pt x="14724" y="6586"/>
                </a:lnTo>
                <a:cubicBezTo>
                  <a:pt x="14779" y="6738"/>
                  <a:pt x="14903" y="6876"/>
                  <a:pt x="15069" y="6931"/>
                </a:cubicBezTo>
                <a:lnTo>
                  <a:pt x="20221" y="8869"/>
                </a:lnTo>
                <a:cubicBezTo>
                  <a:pt x="21062" y="9186"/>
                  <a:pt x="21600" y="9972"/>
                  <a:pt x="21600" y="10862"/>
                </a:cubicBezTo>
                <a:cubicBezTo>
                  <a:pt x="21600" y="11752"/>
                  <a:pt x="21048" y="12538"/>
                  <a:pt x="20200" y="12848"/>
                </a:cubicBezTo>
                <a:lnTo>
                  <a:pt x="15028" y="14731"/>
                </a:lnTo>
                <a:cubicBezTo>
                  <a:pt x="14876" y="14786"/>
                  <a:pt x="14738" y="14910"/>
                  <a:pt x="14683" y="15076"/>
                </a:cubicBezTo>
                <a:lnTo>
                  <a:pt x="12738" y="20221"/>
                </a:lnTo>
                <a:cubicBezTo>
                  <a:pt x="12421" y="21055"/>
                  <a:pt x="11634" y="21600"/>
                  <a:pt x="10745" y="21600"/>
                </a:cubicBezTo>
                <a:cubicBezTo>
                  <a:pt x="9855" y="21600"/>
                  <a:pt x="9069" y="21048"/>
                  <a:pt x="8759" y="20200"/>
                </a:cubicBezTo>
                <a:lnTo>
                  <a:pt x="6876" y="15028"/>
                </a:lnTo>
                <a:cubicBezTo>
                  <a:pt x="6821" y="14876"/>
                  <a:pt x="6697" y="14738"/>
                  <a:pt x="6531" y="14683"/>
                </a:cubicBezTo>
                <a:lnTo>
                  <a:pt x="1379" y="12745"/>
                </a:lnTo>
                <a:cubicBezTo>
                  <a:pt x="545" y="12428"/>
                  <a:pt x="0" y="11641"/>
                  <a:pt x="0" y="10752"/>
                </a:cubicBezTo>
                <a:cubicBezTo>
                  <a:pt x="0" y="9862"/>
                  <a:pt x="552" y="9076"/>
                  <a:pt x="1400" y="8766"/>
                </a:cubicBezTo>
                <a:lnTo>
                  <a:pt x="6572" y="6883"/>
                </a:lnTo>
                <a:cubicBezTo>
                  <a:pt x="6724" y="6828"/>
                  <a:pt x="6862" y="6703"/>
                  <a:pt x="6917" y="6538"/>
                </a:cubicBezTo>
                <a:lnTo>
                  <a:pt x="8862" y="1379"/>
                </a:lnTo>
                <a:cubicBezTo>
                  <a:pt x="9179" y="545"/>
                  <a:pt x="9966" y="0"/>
                  <a:pt x="10855" y="0"/>
                </a:cubicBezTo>
                <a:cubicBezTo>
                  <a:pt x="10986" y="0"/>
                  <a:pt x="11110" y="14"/>
                  <a:pt x="11228" y="34"/>
                </a:cubicBezTo>
                <a:cubicBezTo>
                  <a:pt x="11966" y="166"/>
                  <a:pt x="12572" y="676"/>
                  <a:pt x="12841" y="1400"/>
                </a:cubicBezTo>
                <a:lnTo>
                  <a:pt x="12841" y="1414"/>
                </a:lnTo>
                <a:close/>
              </a:path>
            </a:pathLst>
          </a:custGeom>
          <a:solidFill>
            <a:schemeClr val="lt2"/>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766" name="Google Shape;766;p80"/>
          <p:cNvSpPr/>
          <p:nvPr/>
        </p:nvSpPr>
        <p:spPr>
          <a:xfrm>
            <a:off x="3714957" y="6195564"/>
            <a:ext cx="1716900" cy="393000"/>
          </a:xfrm>
          <a:prstGeom prst="roundRect">
            <a:avLst>
              <a:gd name="adj" fmla="val 31267"/>
            </a:avLst>
          </a:prstGeom>
          <a:solidFill>
            <a:srgbClr val="FFFEFE"/>
          </a:solidFill>
          <a:ln>
            <a:noFill/>
          </a:ln>
          <a:effectLst>
            <a:outerShdw blurRad="457200" dist="342900" dir="3900000" rotWithShape="0">
              <a:srgbClr val="002775">
                <a:alpha val="40000"/>
              </a:srgbClr>
            </a:outerShdw>
          </a:effectLst>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767" name="Google Shape;767;p80"/>
          <p:cNvSpPr/>
          <p:nvPr/>
        </p:nvSpPr>
        <p:spPr>
          <a:xfrm rot="-2700000">
            <a:off x="3416631" y="4470004"/>
            <a:ext cx="843156" cy="838210"/>
          </a:xfrm>
          <a:custGeom>
            <a:avLst/>
            <a:gdLst/>
            <a:ahLst/>
            <a:cxnLst/>
            <a:rect l="l" t="t" r="r" b="b"/>
            <a:pathLst>
              <a:path w="21272" h="21600" extrusionOk="0">
                <a:moveTo>
                  <a:pt x="12111" y="0"/>
                </a:moveTo>
                <a:lnTo>
                  <a:pt x="9139" y="3036"/>
                </a:lnTo>
                <a:lnTo>
                  <a:pt x="14581" y="8595"/>
                </a:lnTo>
                <a:lnTo>
                  <a:pt x="0" y="8595"/>
                </a:lnTo>
                <a:lnTo>
                  <a:pt x="0" y="12883"/>
                </a:lnTo>
                <a:lnTo>
                  <a:pt x="14658" y="12883"/>
                </a:lnTo>
                <a:lnTo>
                  <a:pt x="9087" y="18564"/>
                </a:lnTo>
                <a:lnTo>
                  <a:pt x="12060" y="21600"/>
                </a:lnTo>
                <a:lnTo>
                  <a:pt x="20287" y="13205"/>
                </a:lnTo>
                <a:cubicBezTo>
                  <a:pt x="21600" y="11864"/>
                  <a:pt x="21600" y="9684"/>
                  <a:pt x="20287" y="8342"/>
                </a:cubicBezTo>
                <a:lnTo>
                  <a:pt x="12111" y="0"/>
                </a:lnTo>
                <a:close/>
              </a:path>
            </a:pathLst>
          </a:custGeom>
          <a:solidFill>
            <a:srgbClr val="FFFEFE">
              <a:alpha val="40000"/>
            </a:srgbClr>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768" name="Google Shape;768;p80"/>
          <p:cNvSpPr/>
          <p:nvPr/>
        </p:nvSpPr>
        <p:spPr>
          <a:xfrm>
            <a:off x="1798820" y="7322727"/>
            <a:ext cx="1335900" cy="300000"/>
          </a:xfrm>
          <a:prstGeom prst="roundRect">
            <a:avLst>
              <a:gd name="adj" fmla="val 50000"/>
            </a:avLst>
          </a:prstGeom>
          <a:solidFill>
            <a:srgbClr val="FFFEFE">
              <a:alpha val="40000"/>
            </a:srgbClr>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pic>
        <p:nvPicPr>
          <p:cNvPr id="769" name="Google Shape;769;p80" title="Group 2147231774.png"/>
          <p:cNvPicPr preferRelativeResize="0"/>
          <p:nvPr/>
        </p:nvPicPr>
        <p:blipFill rotWithShape="1">
          <a:blip r:embed="rId4">
            <a:alphaModFix/>
          </a:blip>
          <a:srcRect t="17898" b="17905"/>
          <a:stretch/>
        </p:blipFill>
        <p:spPr>
          <a:xfrm>
            <a:off x="3461327" y="2946149"/>
            <a:ext cx="588381" cy="597300"/>
          </a:xfrm>
          <a:prstGeom prst="rect">
            <a:avLst/>
          </a:prstGeom>
          <a:noFill/>
          <a:ln>
            <a:noFill/>
          </a:ln>
        </p:spPr>
      </p:pic>
      <p:pic>
        <p:nvPicPr>
          <p:cNvPr id="770" name="Google Shape;770;p80" title="Group 2147231774.png"/>
          <p:cNvPicPr preferRelativeResize="0"/>
          <p:nvPr/>
        </p:nvPicPr>
        <p:blipFill rotWithShape="1">
          <a:blip r:embed="rId4">
            <a:alphaModFix/>
          </a:blip>
          <a:srcRect t="13417" b="13425"/>
          <a:stretch/>
        </p:blipFill>
        <p:spPr>
          <a:xfrm rot="-12">
            <a:off x="3034519" y="2797751"/>
            <a:ext cx="339582" cy="392849"/>
          </a:xfrm>
          <a:prstGeom prst="rect">
            <a:avLst/>
          </a:prstGeom>
          <a:noFill/>
          <a:ln>
            <a:noFill/>
          </a:ln>
        </p:spPr>
      </p:pic>
      <p:pic>
        <p:nvPicPr>
          <p:cNvPr id="771" name="Google Shape;771;p80" descr="Blue_single_sparkle.png"/>
          <p:cNvPicPr preferRelativeResize="0"/>
          <p:nvPr/>
        </p:nvPicPr>
        <p:blipFill rotWithShape="1">
          <a:blip r:embed="rId5">
            <a:alphaModFix/>
          </a:blip>
          <a:srcRect/>
          <a:stretch/>
        </p:blipFill>
        <p:spPr>
          <a:xfrm>
            <a:off x="2060343" y="6548591"/>
            <a:ext cx="295517" cy="300001"/>
          </a:xfrm>
          <a:prstGeom prst="rect">
            <a:avLst/>
          </a:prstGeom>
          <a:noFill/>
          <a:ln>
            <a:noFill/>
          </a:ln>
        </p:spPr>
      </p:pic>
      <p:sp>
        <p:nvSpPr>
          <p:cNvPr id="772" name="Google Shape;772;p80"/>
          <p:cNvSpPr/>
          <p:nvPr/>
        </p:nvSpPr>
        <p:spPr>
          <a:xfrm>
            <a:off x="1626825" y="3921950"/>
            <a:ext cx="1510500" cy="1510500"/>
          </a:xfrm>
          <a:prstGeom prst="ellipse">
            <a:avLst/>
          </a:prstGeom>
          <a:solidFill>
            <a:srgbClr val="FFFEFE"/>
          </a:solidFill>
          <a:ln>
            <a:noFill/>
          </a:ln>
          <a:effectLst>
            <a:outerShdw blurRad="457200" dist="523875" dir="3900000" rotWithShape="0">
              <a:srgbClr val="002775">
                <a:alpha val="75000"/>
              </a:srgbClr>
            </a:outerShdw>
          </a:effectLst>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a:solidFill>
                <a:srgbClr val="032D60"/>
              </a:solidFill>
            </a:endParaRPr>
          </a:p>
        </p:txBody>
      </p:sp>
      <p:pic>
        <p:nvPicPr>
          <p:cNvPr id="773" name="Google Shape;773;p80" title="INFA-icon.png"/>
          <p:cNvPicPr preferRelativeResize="0"/>
          <p:nvPr/>
        </p:nvPicPr>
        <p:blipFill rotWithShape="1">
          <a:blip r:embed="rId6">
            <a:alphaModFix/>
          </a:blip>
          <a:srcRect l="3934" r="3934"/>
          <a:stretch/>
        </p:blipFill>
        <p:spPr>
          <a:xfrm rot="-438370">
            <a:off x="1059524" y="3518117"/>
            <a:ext cx="2405274" cy="2610666"/>
          </a:xfrm>
          <a:prstGeom prst="rect">
            <a:avLst/>
          </a:prstGeom>
          <a:noFill/>
          <a:ln>
            <a:noFill/>
          </a:ln>
        </p:spPr>
      </p:pic>
      <p:pic>
        <p:nvPicPr>
          <p:cNvPr id="774" name="Google Shape;774;p80" title="Clapping_hands_emoji.png"/>
          <p:cNvPicPr preferRelativeResize="0"/>
          <p:nvPr/>
        </p:nvPicPr>
        <p:blipFill>
          <a:blip r:embed="rId7">
            <a:alphaModFix/>
          </a:blip>
          <a:stretch>
            <a:fillRect/>
          </a:stretch>
        </p:blipFill>
        <p:spPr>
          <a:xfrm>
            <a:off x="4846320" y="5230368"/>
            <a:ext cx="1042416" cy="1133856"/>
          </a:xfrm>
          <a:prstGeom prst="rect">
            <a:avLst/>
          </a:prstGeom>
          <a:noFill/>
          <a:ln>
            <a:noFill/>
          </a:ln>
        </p:spPr>
      </p:pic>
      <p:pic>
        <p:nvPicPr>
          <p:cNvPr id="775" name="Google Shape;775;p80" title="Group 2147231774.png"/>
          <p:cNvPicPr preferRelativeResize="0"/>
          <p:nvPr/>
        </p:nvPicPr>
        <p:blipFill rotWithShape="1">
          <a:blip r:embed="rId4">
            <a:alphaModFix/>
          </a:blip>
          <a:srcRect t="17898" b="17905"/>
          <a:stretch/>
        </p:blipFill>
        <p:spPr>
          <a:xfrm>
            <a:off x="5455661" y="5213112"/>
            <a:ext cx="339575" cy="344716"/>
          </a:xfrm>
          <a:prstGeom prst="rect">
            <a:avLst/>
          </a:prstGeom>
          <a:noFill/>
          <a:ln>
            <a:noFill/>
          </a:ln>
        </p:spPr>
      </p:pic>
      <p:pic>
        <p:nvPicPr>
          <p:cNvPr id="776" name="Google Shape;776;p80" title="Group 2147231774.png"/>
          <p:cNvPicPr preferRelativeResize="0"/>
          <p:nvPr/>
        </p:nvPicPr>
        <p:blipFill rotWithShape="1">
          <a:blip r:embed="rId4">
            <a:alphaModFix/>
          </a:blip>
          <a:srcRect t="17898" b="17905"/>
          <a:stretch/>
        </p:blipFill>
        <p:spPr>
          <a:xfrm>
            <a:off x="5708275" y="5437670"/>
            <a:ext cx="196450" cy="199418"/>
          </a:xfrm>
          <a:prstGeom prst="rect">
            <a:avLst/>
          </a:prstGeom>
          <a:noFill/>
          <a:ln>
            <a:noFill/>
          </a:ln>
        </p:spPr>
      </p:pic>
      <p:pic>
        <p:nvPicPr>
          <p:cNvPr id="777" name="Google Shape;777;p80"/>
          <p:cNvPicPr preferRelativeResize="0"/>
          <p:nvPr/>
        </p:nvPicPr>
        <p:blipFill>
          <a:blip r:embed="rId8">
            <a:alphaModFix/>
          </a:blip>
          <a:stretch>
            <a:fillRect/>
          </a:stretch>
        </p:blipFill>
        <p:spPr>
          <a:xfrm>
            <a:off x="16550000" y="848191"/>
            <a:ext cx="953599" cy="66752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 Basic - Blue 1">
  <p:cSld name="TITLE_1_1_1_1_1_1_6">
    <p:bg>
      <p:bgPr>
        <a:gradFill>
          <a:gsLst>
            <a:gs pos="0">
              <a:srgbClr val="CFE9FE">
                <a:alpha val="30196"/>
              </a:srgbClr>
            </a:gs>
            <a:gs pos="9800">
              <a:srgbClr val="CFE9FE">
                <a:alpha val="30196"/>
              </a:srgbClr>
            </a:gs>
            <a:gs pos="100000">
              <a:srgbClr val="90D0FE"/>
            </a:gs>
          </a:gsLst>
          <a:path path="circle">
            <a:fillToRect l="100000" b="100000"/>
          </a:path>
          <a:tileRect t="-100000" r="-100000"/>
        </a:gradFill>
        <a:effectLst/>
      </p:bgPr>
    </p:bg>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52" name="Google Shape;52;p9"/>
          <p:cNvSpPr txBox="1">
            <a:spLocks noGrp="1"/>
          </p:cNvSpPr>
          <p:nvPr>
            <p:ph type="subTitle" idx="1"/>
          </p:nvPr>
        </p:nvSpPr>
        <p:spPr>
          <a:xfrm>
            <a:off x="857250" y="1704975"/>
            <a:ext cx="15144900" cy="762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53" name="Google Shape;53;p9"/>
          <p:cNvSpPr txBox="1">
            <a:spLocks noGrp="1"/>
          </p:cNvSpPr>
          <p:nvPr>
            <p:ph type="body" idx="2"/>
          </p:nvPr>
        </p:nvSpPr>
        <p:spPr>
          <a:xfrm>
            <a:off x="857250" y="2814638"/>
            <a:ext cx="16573500" cy="63294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54" name="Google Shape;54;p9"/>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55" name="Google Shape;55;p9"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35 Segue 1 1">
  <p:cSld name="TITLE_1_1_1_1_1_1_1_1_1_1_1_1_1_1_1_1_1_1_1_1_1_1_1_1_1_1_1_1_1_1_1_1_1_1_3">
    <p:bg>
      <p:bgPr>
        <a:solidFill>
          <a:schemeClr val="lt1"/>
        </a:solidFill>
        <a:effectLst/>
      </p:bgPr>
    </p:bg>
    <p:spTree>
      <p:nvGrpSpPr>
        <p:cNvPr id="1" name="Shape 778"/>
        <p:cNvGrpSpPr/>
        <p:nvPr/>
      </p:nvGrpSpPr>
      <p:grpSpPr>
        <a:xfrm>
          <a:off x="0" y="0"/>
          <a:ext cx="0" cy="0"/>
          <a:chOff x="0" y="0"/>
          <a:chExt cx="0" cy="0"/>
        </a:xfrm>
      </p:grpSpPr>
      <p:pic>
        <p:nvPicPr>
          <p:cNvPr id="779" name="Google Shape;779;p81"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sp>
        <p:nvSpPr>
          <p:cNvPr id="780" name="Google Shape;780;p81"/>
          <p:cNvSpPr txBox="1">
            <a:spLocks noGrp="1"/>
          </p:cNvSpPr>
          <p:nvPr>
            <p:ph type="title"/>
          </p:nvPr>
        </p:nvSpPr>
        <p:spPr>
          <a:xfrm>
            <a:off x="8001000" y="2002155"/>
            <a:ext cx="9429900" cy="50760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7200"/>
              <a:buNone/>
              <a:defRPr sz="7200">
                <a:solidFill>
                  <a:schemeClr val="lt1"/>
                </a:solidFill>
              </a:defRPr>
            </a:lvl1pPr>
            <a:lvl2pPr lvl="1">
              <a:spcBef>
                <a:spcPts val="0"/>
              </a:spcBef>
              <a:spcAft>
                <a:spcPts val="0"/>
              </a:spcAft>
              <a:buClr>
                <a:schemeClr val="lt1"/>
              </a:buClr>
              <a:buSzPts val="7200"/>
              <a:buNone/>
              <a:defRPr sz="7200">
                <a:solidFill>
                  <a:schemeClr val="lt1"/>
                </a:solidFill>
              </a:defRPr>
            </a:lvl2pPr>
            <a:lvl3pPr lvl="2">
              <a:spcBef>
                <a:spcPts val="0"/>
              </a:spcBef>
              <a:spcAft>
                <a:spcPts val="0"/>
              </a:spcAft>
              <a:buClr>
                <a:schemeClr val="lt1"/>
              </a:buClr>
              <a:buSzPts val="7200"/>
              <a:buNone/>
              <a:defRPr sz="7200">
                <a:solidFill>
                  <a:schemeClr val="lt1"/>
                </a:solidFill>
              </a:defRPr>
            </a:lvl3pPr>
            <a:lvl4pPr lvl="3">
              <a:spcBef>
                <a:spcPts val="0"/>
              </a:spcBef>
              <a:spcAft>
                <a:spcPts val="0"/>
              </a:spcAft>
              <a:buClr>
                <a:schemeClr val="lt1"/>
              </a:buClr>
              <a:buSzPts val="7200"/>
              <a:buNone/>
              <a:defRPr sz="7200">
                <a:solidFill>
                  <a:schemeClr val="lt1"/>
                </a:solidFill>
              </a:defRPr>
            </a:lvl4pPr>
            <a:lvl5pPr lvl="4">
              <a:spcBef>
                <a:spcPts val="0"/>
              </a:spcBef>
              <a:spcAft>
                <a:spcPts val="0"/>
              </a:spcAft>
              <a:buClr>
                <a:schemeClr val="lt1"/>
              </a:buClr>
              <a:buSzPts val="7200"/>
              <a:buNone/>
              <a:defRPr sz="7200">
                <a:solidFill>
                  <a:schemeClr val="lt1"/>
                </a:solidFill>
              </a:defRPr>
            </a:lvl5pPr>
            <a:lvl6pPr lvl="5">
              <a:spcBef>
                <a:spcPts val="0"/>
              </a:spcBef>
              <a:spcAft>
                <a:spcPts val="0"/>
              </a:spcAft>
              <a:buClr>
                <a:schemeClr val="lt1"/>
              </a:buClr>
              <a:buSzPts val="7200"/>
              <a:buNone/>
              <a:defRPr sz="7200">
                <a:solidFill>
                  <a:schemeClr val="lt1"/>
                </a:solidFill>
              </a:defRPr>
            </a:lvl6pPr>
            <a:lvl7pPr lvl="6">
              <a:spcBef>
                <a:spcPts val="0"/>
              </a:spcBef>
              <a:spcAft>
                <a:spcPts val="0"/>
              </a:spcAft>
              <a:buClr>
                <a:schemeClr val="lt1"/>
              </a:buClr>
              <a:buSzPts val="7200"/>
              <a:buNone/>
              <a:defRPr sz="7200">
                <a:solidFill>
                  <a:schemeClr val="lt1"/>
                </a:solidFill>
              </a:defRPr>
            </a:lvl7pPr>
            <a:lvl8pPr lvl="7">
              <a:spcBef>
                <a:spcPts val="0"/>
              </a:spcBef>
              <a:spcAft>
                <a:spcPts val="0"/>
              </a:spcAft>
              <a:buClr>
                <a:schemeClr val="lt1"/>
              </a:buClr>
              <a:buSzPts val="7200"/>
              <a:buNone/>
              <a:defRPr sz="7200">
                <a:solidFill>
                  <a:schemeClr val="lt1"/>
                </a:solidFill>
              </a:defRPr>
            </a:lvl8pPr>
            <a:lvl9pPr lvl="8">
              <a:spcBef>
                <a:spcPts val="0"/>
              </a:spcBef>
              <a:spcAft>
                <a:spcPts val="0"/>
              </a:spcAft>
              <a:buClr>
                <a:schemeClr val="lt1"/>
              </a:buClr>
              <a:buSzPts val="7200"/>
              <a:buNone/>
              <a:defRPr sz="7200">
                <a:solidFill>
                  <a:schemeClr val="lt1"/>
                </a:solidFill>
              </a:defRPr>
            </a:lvl9pPr>
          </a:lstStyle>
          <a:p>
            <a:endParaRPr/>
          </a:p>
        </p:txBody>
      </p:sp>
      <p:sp>
        <p:nvSpPr>
          <p:cNvPr id="781" name="Google Shape;781;p81"/>
          <p:cNvSpPr txBox="1">
            <a:spLocks noGrp="1"/>
          </p:cNvSpPr>
          <p:nvPr>
            <p:ph type="subTitle" idx="1"/>
          </p:nvPr>
        </p:nvSpPr>
        <p:spPr>
          <a:xfrm>
            <a:off x="8001000" y="7368540"/>
            <a:ext cx="9429900" cy="18096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2600"/>
              <a:buNone/>
              <a:defRPr>
                <a:solidFill>
                  <a:schemeClr val="lt1"/>
                </a:solidFill>
              </a:defRPr>
            </a:lvl2pPr>
            <a:lvl3pPr lvl="2">
              <a:spcBef>
                <a:spcPts val="1800"/>
              </a:spcBef>
              <a:spcAft>
                <a:spcPts val="0"/>
              </a:spcAft>
              <a:buClr>
                <a:schemeClr val="lt1"/>
              </a:buClr>
              <a:buSzPts val="2400"/>
              <a:buNone/>
              <a:defRPr>
                <a:solidFill>
                  <a:schemeClr val="lt1"/>
                </a:solidFill>
              </a:defRPr>
            </a:lvl3pPr>
            <a:lvl4pPr lvl="3">
              <a:spcBef>
                <a:spcPts val="1800"/>
              </a:spcBef>
              <a:spcAft>
                <a:spcPts val="0"/>
              </a:spcAft>
              <a:buClr>
                <a:schemeClr val="lt1"/>
              </a:buClr>
              <a:buSzPts val="2200"/>
              <a:buNone/>
              <a:defRPr>
                <a:solidFill>
                  <a:schemeClr val="lt1"/>
                </a:solidFill>
              </a:defRPr>
            </a:lvl4pPr>
            <a:lvl5pPr lvl="4">
              <a:spcBef>
                <a:spcPts val="1800"/>
              </a:spcBef>
              <a:spcAft>
                <a:spcPts val="0"/>
              </a:spcAft>
              <a:buClr>
                <a:schemeClr val="lt1"/>
              </a:buClr>
              <a:buSzPts val="2000"/>
              <a:buNone/>
              <a:defRPr>
                <a:solidFill>
                  <a:schemeClr val="lt1"/>
                </a:solidFill>
              </a:defRPr>
            </a:lvl5pPr>
            <a:lvl6pPr lvl="5">
              <a:spcBef>
                <a:spcPts val="1800"/>
              </a:spcBef>
              <a:spcAft>
                <a:spcPts val="0"/>
              </a:spcAft>
              <a:buClr>
                <a:schemeClr val="lt1"/>
              </a:buClr>
              <a:buSzPts val="1800"/>
              <a:buNone/>
              <a:defRPr>
                <a:solidFill>
                  <a:schemeClr val="lt1"/>
                </a:solidFill>
              </a:defRPr>
            </a:lvl6pPr>
            <a:lvl7pPr lvl="6">
              <a:spcBef>
                <a:spcPts val="1800"/>
              </a:spcBef>
              <a:spcAft>
                <a:spcPts val="0"/>
              </a:spcAft>
              <a:buClr>
                <a:schemeClr val="lt1"/>
              </a:buClr>
              <a:buSzPts val="1800"/>
              <a:buNone/>
              <a:defRPr>
                <a:solidFill>
                  <a:schemeClr val="lt1"/>
                </a:solidFill>
              </a:defRPr>
            </a:lvl7pPr>
            <a:lvl8pPr lvl="7">
              <a:spcBef>
                <a:spcPts val="1800"/>
              </a:spcBef>
              <a:spcAft>
                <a:spcPts val="0"/>
              </a:spcAft>
              <a:buClr>
                <a:schemeClr val="lt1"/>
              </a:buClr>
              <a:buSzPts val="1800"/>
              <a:buNone/>
              <a:defRPr>
                <a:solidFill>
                  <a:schemeClr val="lt1"/>
                </a:solidFill>
              </a:defRPr>
            </a:lvl8pPr>
            <a:lvl9pPr lvl="8">
              <a:spcBef>
                <a:spcPts val="1800"/>
              </a:spcBef>
              <a:spcAft>
                <a:spcPts val="1800"/>
              </a:spcAft>
              <a:buClr>
                <a:schemeClr val="lt1"/>
              </a:buClr>
              <a:buSzPts val="1800"/>
              <a:buNone/>
              <a:defRPr>
                <a:solidFill>
                  <a:schemeClr val="lt1"/>
                </a:solidFill>
              </a:defRPr>
            </a:lvl9pPr>
          </a:lstStyle>
          <a:p>
            <a:endParaRPr/>
          </a:p>
        </p:txBody>
      </p:sp>
      <p:sp>
        <p:nvSpPr>
          <p:cNvPr id="782" name="Google Shape;782;p81"/>
          <p:cNvSpPr/>
          <p:nvPr/>
        </p:nvSpPr>
        <p:spPr>
          <a:xfrm>
            <a:off x="868664" y="897539"/>
            <a:ext cx="6538428" cy="8477244"/>
          </a:xfrm>
          <a:custGeom>
            <a:avLst/>
            <a:gdLst/>
            <a:ahLst/>
            <a:cxnLst/>
            <a:rect l="l" t="t" r="r" b="b"/>
            <a:pathLst>
              <a:path w="21600" h="21600" extrusionOk="0">
                <a:moveTo>
                  <a:pt x="0" y="635"/>
                </a:moveTo>
                <a:cubicBezTo>
                  <a:pt x="0" y="460"/>
                  <a:pt x="92" y="301"/>
                  <a:pt x="241" y="186"/>
                </a:cubicBezTo>
                <a:cubicBezTo>
                  <a:pt x="390" y="71"/>
                  <a:pt x="596" y="0"/>
                  <a:pt x="824" y="0"/>
                </a:cubicBezTo>
                <a:lnTo>
                  <a:pt x="20776" y="0"/>
                </a:lnTo>
                <a:cubicBezTo>
                  <a:pt x="21004" y="0"/>
                  <a:pt x="21210" y="71"/>
                  <a:pt x="21359" y="186"/>
                </a:cubicBezTo>
                <a:cubicBezTo>
                  <a:pt x="21508" y="301"/>
                  <a:pt x="21600" y="460"/>
                  <a:pt x="21600" y="635"/>
                </a:cubicBezTo>
                <a:lnTo>
                  <a:pt x="21600" y="671"/>
                </a:lnTo>
                <a:cubicBezTo>
                  <a:pt x="21600" y="773"/>
                  <a:pt x="21568" y="874"/>
                  <a:pt x="21507" y="965"/>
                </a:cubicBezTo>
                <a:cubicBezTo>
                  <a:pt x="19548" y="3915"/>
                  <a:pt x="18443" y="7258"/>
                  <a:pt x="18443" y="10800"/>
                </a:cubicBezTo>
                <a:cubicBezTo>
                  <a:pt x="18443" y="14342"/>
                  <a:pt x="19548" y="17685"/>
                  <a:pt x="21507" y="20635"/>
                </a:cubicBezTo>
                <a:cubicBezTo>
                  <a:pt x="21568" y="20726"/>
                  <a:pt x="21600" y="20827"/>
                  <a:pt x="21600" y="20929"/>
                </a:cubicBezTo>
                <a:lnTo>
                  <a:pt x="21600" y="20965"/>
                </a:lnTo>
                <a:cubicBezTo>
                  <a:pt x="21600" y="21140"/>
                  <a:pt x="21508" y="21299"/>
                  <a:pt x="21359" y="21414"/>
                </a:cubicBezTo>
                <a:cubicBezTo>
                  <a:pt x="21210" y="21529"/>
                  <a:pt x="21004" y="21600"/>
                  <a:pt x="20776" y="21600"/>
                </a:cubicBezTo>
                <a:lnTo>
                  <a:pt x="824" y="21600"/>
                </a:lnTo>
                <a:cubicBezTo>
                  <a:pt x="596" y="21600"/>
                  <a:pt x="390" y="21529"/>
                  <a:pt x="241" y="21414"/>
                </a:cubicBezTo>
                <a:cubicBezTo>
                  <a:pt x="92" y="21299"/>
                  <a:pt x="0" y="21140"/>
                  <a:pt x="0" y="20965"/>
                </a:cubicBezTo>
                <a:lnTo>
                  <a:pt x="0" y="635"/>
                </a:lnTo>
                <a:close/>
              </a:path>
            </a:pathLst>
          </a:custGeom>
          <a:solidFill>
            <a:schemeClr val="accent6"/>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a:solidFill>
                <a:srgbClr val="032D60"/>
              </a:solidFill>
            </a:endParaRPr>
          </a:p>
        </p:txBody>
      </p:sp>
      <p:sp>
        <p:nvSpPr>
          <p:cNvPr id="783" name="Google Shape;783;p81"/>
          <p:cNvSpPr/>
          <p:nvPr/>
        </p:nvSpPr>
        <p:spPr>
          <a:xfrm>
            <a:off x="1722794" y="4293920"/>
            <a:ext cx="2704800" cy="2704800"/>
          </a:xfrm>
          <a:prstGeom prst="roundRect">
            <a:avLst>
              <a:gd name="adj" fmla="val 9880"/>
            </a:avLst>
          </a:prstGeom>
          <a:solidFill>
            <a:schemeClr val="l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784" name="Google Shape;784;p81"/>
          <p:cNvSpPr/>
          <p:nvPr/>
        </p:nvSpPr>
        <p:spPr>
          <a:xfrm>
            <a:off x="4686089" y="5750894"/>
            <a:ext cx="1247700" cy="1247700"/>
          </a:xfrm>
          <a:prstGeom prst="roundRect">
            <a:avLst>
              <a:gd name="adj" fmla="val 23260"/>
            </a:avLst>
          </a:prstGeom>
          <a:solidFill>
            <a:schemeClr val="l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785" name="Google Shape;785;p81"/>
          <p:cNvSpPr/>
          <p:nvPr/>
        </p:nvSpPr>
        <p:spPr>
          <a:xfrm>
            <a:off x="1722794" y="7255047"/>
            <a:ext cx="2704800" cy="435300"/>
          </a:xfrm>
          <a:prstGeom prst="roundRect">
            <a:avLst>
              <a:gd name="adj" fmla="val 50000"/>
            </a:avLst>
          </a:prstGeom>
          <a:solidFill>
            <a:schemeClr val="l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786" name="Google Shape;786;p81"/>
          <p:cNvSpPr/>
          <p:nvPr/>
        </p:nvSpPr>
        <p:spPr>
          <a:xfrm>
            <a:off x="3080735" y="6093422"/>
            <a:ext cx="2451000" cy="597300"/>
          </a:xfrm>
          <a:prstGeom prst="roundRect">
            <a:avLst>
              <a:gd name="adj" fmla="val 34783"/>
            </a:avLst>
          </a:prstGeom>
          <a:gradFill>
            <a:gsLst>
              <a:gs pos="0">
                <a:srgbClr val="EAF5FE"/>
              </a:gs>
              <a:gs pos="30">
                <a:srgbClr val="EAF5FE">
                  <a:alpha val="45098"/>
                </a:srgbClr>
              </a:gs>
              <a:gs pos="100000">
                <a:srgbClr val="FFFEFE">
                  <a:alpha val="0"/>
                </a:srgbClr>
              </a:gs>
            </a:gsLst>
            <a:path path="circle">
              <a:fillToRect t="100000" r="100000"/>
            </a:path>
            <a:tileRect l="-100000" b="-100000"/>
          </a:gradFill>
          <a:ln w="9525" cap="flat" cmpd="sng">
            <a:solidFill>
              <a:srgbClr val="FFFEFE">
                <a:alpha val="643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32D60"/>
              </a:solidFill>
              <a:latin typeface="Arial"/>
              <a:ea typeface="Arial"/>
              <a:cs typeface="Arial"/>
              <a:sym typeface="Arial"/>
            </a:endParaRPr>
          </a:p>
        </p:txBody>
      </p:sp>
      <p:sp>
        <p:nvSpPr>
          <p:cNvPr id="787" name="Google Shape;787;p81"/>
          <p:cNvSpPr/>
          <p:nvPr/>
        </p:nvSpPr>
        <p:spPr>
          <a:xfrm>
            <a:off x="3080735" y="6094497"/>
            <a:ext cx="2451000" cy="597300"/>
          </a:xfrm>
          <a:prstGeom prst="roundRect">
            <a:avLst>
              <a:gd name="adj" fmla="val 36714"/>
            </a:avLst>
          </a:prstGeom>
          <a:solidFill>
            <a:srgbClr val="FFFEFE">
              <a:alpha val="4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32D60"/>
              </a:solidFill>
              <a:latin typeface="Arial"/>
              <a:ea typeface="Arial"/>
              <a:cs typeface="Arial"/>
              <a:sym typeface="Arial"/>
            </a:endParaRPr>
          </a:p>
        </p:txBody>
      </p:sp>
      <p:sp>
        <p:nvSpPr>
          <p:cNvPr id="788" name="Google Shape;788;p81"/>
          <p:cNvSpPr/>
          <p:nvPr/>
        </p:nvSpPr>
        <p:spPr>
          <a:xfrm>
            <a:off x="3216859" y="6195564"/>
            <a:ext cx="393000" cy="393000"/>
          </a:xfrm>
          <a:prstGeom prst="ellipse">
            <a:avLst/>
          </a:prstGeom>
          <a:solidFill>
            <a:srgbClr val="FFFEFE"/>
          </a:solidFill>
          <a:ln>
            <a:noFill/>
          </a:ln>
          <a:effectLst>
            <a:outerShdw blurRad="1295400" dist="981076" dir="7315135" rotWithShape="0">
              <a:srgbClr val="002775">
                <a:alpha val="33730"/>
              </a:srgbClr>
            </a:outerShdw>
          </a:effectLst>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789" name="Google Shape;789;p81"/>
          <p:cNvSpPr/>
          <p:nvPr/>
        </p:nvSpPr>
        <p:spPr>
          <a:xfrm rot="-5400000">
            <a:off x="3315082" y="6293784"/>
            <a:ext cx="196452" cy="196452"/>
          </a:xfrm>
          <a:custGeom>
            <a:avLst/>
            <a:gdLst/>
            <a:ahLst/>
            <a:cxnLst/>
            <a:rect l="l" t="t" r="r" b="b"/>
            <a:pathLst>
              <a:path w="21600" h="21600" extrusionOk="0">
                <a:moveTo>
                  <a:pt x="12841" y="1414"/>
                </a:moveTo>
                <a:lnTo>
                  <a:pt x="14724" y="6586"/>
                </a:lnTo>
                <a:cubicBezTo>
                  <a:pt x="14779" y="6738"/>
                  <a:pt x="14903" y="6876"/>
                  <a:pt x="15069" y="6931"/>
                </a:cubicBezTo>
                <a:lnTo>
                  <a:pt x="20221" y="8869"/>
                </a:lnTo>
                <a:cubicBezTo>
                  <a:pt x="21062" y="9186"/>
                  <a:pt x="21600" y="9972"/>
                  <a:pt x="21600" y="10862"/>
                </a:cubicBezTo>
                <a:cubicBezTo>
                  <a:pt x="21600" y="11752"/>
                  <a:pt x="21048" y="12538"/>
                  <a:pt x="20200" y="12848"/>
                </a:cubicBezTo>
                <a:lnTo>
                  <a:pt x="15028" y="14731"/>
                </a:lnTo>
                <a:cubicBezTo>
                  <a:pt x="14876" y="14786"/>
                  <a:pt x="14738" y="14910"/>
                  <a:pt x="14683" y="15076"/>
                </a:cubicBezTo>
                <a:lnTo>
                  <a:pt x="12738" y="20221"/>
                </a:lnTo>
                <a:cubicBezTo>
                  <a:pt x="12421" y="21055"/>
                  <a:pt x="11634" y="21600"/>
                  <a:pt x="10745" y="21600"/>
                </a:cubicBezTo>
                <a:cubicBezTo>
                  <a:pt x="9855" y="21600"/>
                  <a:pt x="9069" y="21048"/>
                  <a:pt x="8759" y="20200"/>
                </a:cubicBezTo>
                <a:lnTo>
                  <a:pt x="6876" y="15028"/>
                </a:lnTo>
                <a:cubicBezTo>
                  <a:pt x="6821" y="14876"/>
                  <a:pt x="6697" y="14738"/>
                  <a:pt x="6531" y="14683"/>
                </a:cubicBezTo>
                <a:lnTo>
                  <a:pt x="1379" y="12745"/>
                </a:lnTo>
                <a:cubicBezTo>
                  <a:pt x="545" y="12428"/>
                  <a:pt x="0" y="11641"/>
                  <a:pt x="0" y="10752"/>
                </a:cubicBezTo>
                <a:cubicBezTo>
                  <a:pt x="0" y="9862"/>
                  <a:pt x="552" y="9076"/>
                  <a:pt x="1400" y="8766"/>
                </a:cubicBezTo>
                <a:lnTo>
                  <a:pt x="6572" y="6883"/>
                </a:lnTo>
                <a:cubicBezTo>
                  <a:pt x="6724" y="6828"/>
                  <a:pt x="6862" y="6703"/>
                  <a:pt x="6917" y="6538"/>
                </a:cubicBezTo>
                <a:lnTo>
                  <a:pt x="8862" y="1379"/>
                </a:lnTo>
                <a:cubicBezTo>
                  <a:pt x="9179" y="545"/>
                  <a:pt x="9966" y="0"/>
                  <a:pt x="10855" y="0"/>
                </a:cubicBezTo>
                <a:cubicBezTo>
                  <a:pt x="10986" y="0"/>
                  <a:pt x="11110" y="14"/>
                  <a:pt x="11228" y="34"/>
                </a:cubicBezTo>
                <a:cubicBezTo>
                  <a:pt x="11966" y="166"/>
                  <a:pt x="12572" y="676"/>
                  <a:pt x="12841" y="1400"/>
                </a:cubicBezTo>
                <a:lnTo>
                  <a:pt x="12841" y="1414"/>
                </a:lnTo>
                <a:close/>
              </a:path>
            </a:pathLst>
          </a:custGeom>
          <a:solidFill>
            <a:schemeClr val="lt2"/>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790" name="Google Shape;790;p81"/>
          <p:cNvSpPr/>
          <p:nvPr/>
        </p:nvSpPr>
        <p:spPr>
          <a:xfrm>
            <a:off x="3714957" y="6195564"/>
            <a:ext cx="1716900" cy="393000"/>
          </a:xfrm>
          <a:prstGeom prst="roundRect">
            <a:avLst>
              <a:gd name="adj" fmla="val 31267"/>
            </a:avLst>
          </a:prstGeom>
          <a:solidFill>
            <a:srgbClr val="FFFEFE"/>
          </a:solidFill>
          <a:ln>
            <a:noFill/>
          </a:ln>
          <a:effectLst>
            <a:outerShdw blurRad="457200" dist="342900" dir="3900000" rotWithShape="0">
              <a:srgbClr val="002775">
                <a:alpha val="40000"/>
              </a:srgbClr>
            </a:outerShdw>
          </a:effectLst>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791" name="Google Shape;791;p81"/>
          <p:cNvSpPr/>
          <p:nvPr/>
        </p:nvSpPr>
        <p:spPr>
          <a:xfrm rot="-2700000">
            <a:off x="3416631" y="4470004"/>
            <a:ext cx="843156" cy="838210"/>
          </a:xfrm>
          <a:custGeom>
            <a:avLst/>
            <a:gdLst/>
            <a:ahLst/>
            <a:cxnLst/>
            <a:rect l="l" t="t" r="r" b="b"/>
            <a:pathLst>
              <a:path w="21272" h="21600" extrusionOk="0">
                <a:moveTo>
                  <a:pt x="12111" y="0"/>
                </a:moveTo>
                <a:lnTo>
                  <a:pt x="9139" y="3036"/>
                </a:lnTo>
                <a:lnTo>
                  <a:pt x="14581" y="8595"/>
                </a:lnTo>
                <a:lnTo>
                  <a:pt x="0" y="8595"/>
                </a:lnTo>
                <a:lnTo>
                  <a:pt x="0" y="12883"/>
                </a:lnTo>
                <a:lnTo>
                  <a:pt x="14658" y="12883"/>
                </a:lnTo>
                <a:lnTo>
                  <a:pt x="9087" y="18564"/>
                </a:lnTo>
                <a:lnTo>
                  <a:pt x="12060" y="21600"/>
                </a:lnTo>
                <a:lnTo>
                  <a:pt x="20287" y="13205"/>
                </a:lnTo>
                <a:cubicBezTo>
                  <a:pt x="21600" y="11864"/>
                  <a:pt x="21600" y="9684"/>
                  <a:pt x="20287" y="8342"/>
                </a:cubicBezTo>
                <a:lnTo>
                  <a:pt x="12111" y="0"/>
                </a:lnTo>
                <a:close/>
              </a:path>
            </a:pathLst>
          </a:custGeom>
          <a:solidFill>
            <a:srgbClr val="FFFEFE">
              <a:alpha val="40000"/>
            </a:srgbClr>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792" name="Google Shape;792;p81"/>
          <p:cNvSpPr/>
          <p:nvPr/>
        </p:nvSpPr>
        <p:spPr>
          <a:xfrm>
            <a:off x="1798820" y="7322727"/>
            <a:ext cx="1335900" cy="300000"/>
          </a:xfrm>
          <a:prstGeom prst="roundRect">
            <a:avLst>
              <a:gd name="adj" fmla="val 50000"/>
            </a:avLst>
          </a:prstGeom>
          <a:solidFill>
            <a:srgbClr val="FFFEFE">
              <a:alpha val="40000"/>
            </a:srgbClr>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pic>
        <p:nvPicPr>
          <p:cNvPr id="793" name="Google Shape;793;p81" title="Group 2147231774.png"/>
          <p:cNvPicPr preferRelativeResize="0"/>
          <p:nvPr/>
        </p:nvPicPr>
        <p:blipFill rotWithShape="1">
          <a:blip r:embed="rId3">
            <a:alphaModFix/>
          </a:blip>
          <a:srcRect t="17898" b="17905"/>
          <a:stretch/>
        </p:blipFill>
        <p:spPr>
          <a:xfrm>
            <a:off x="3461327" y="2946149"/>
            <a:ext cx="588381" cy="597300"/>
          </a:xfrm>
          <a:prstGeom prst="rect">
            <a:avLst/>
          </a:prstGeom>
          <a:noFill/>
          <a:ln>
            <a:noFill/>
          </a:ln>
        </p:spPr>
      </p:pic>
      <p:pic>
        <p:nvPicPr>
          <p:cNvPr id="794" name="Google Shape;794;p81" title="Group 2147231774.png"/>
          <p:cNvPicPr preferRelativeResize="0"/>
          <p:nvPr/>
        </p:nvPicPr>
        <p:blipFill rotWithShape="1">
          <a:blip r:embed="rId3">
            <a:alphaModFix/>
          </a:blip>
          <a:srcRect t="13417" b="13425"/>
          <a:stretch/>
        </p:blipFill>
        <p:spPr>
          <a:xfrm rot="-12">
            <a:off x="3034519" y="2797751"/>
            <a:ext cx="339582" cy="392849"/>
          </a:xfrm>
          <a:prstGeom prst="rect">
            <a:avLst/>
          </a:prstGeom>
          <a:noFill/>
          <a:ln>
            <a:noFill/>
          </a:ln>
        </p:spPr>
      </p:pic>
      <p:pic>
        <p:nvPicPr>
          <p:cNvPr id="795" name="Google Shape;795;p81" descr="Blue_single_sparkle.png"/>
          <p:cNvPicPr preferRelativeResize="0"/>
          <p:nvPr/>
        </p:nvPicPr>
        <p:blipFill rotWithShape="1">
          <a:blip r:embed="rId4">
            <a:alphaModFix/>
          </a:blip>
          <a:srcRect/>
          <a:stretch/>
        </p:blipFill>
        <p:spPr>
          <a:xfrm>
            <a:off x="2060343" y="6548591"/>
            <a:ext cx="295517" cy="300001"/>
          </a:xfrm>
          <a:prstGeom prst="rect">
            <a:avLst/>
          </a:prstGeom>
          <a:noFill/>
          <a:ln>
            <a:noFill/>
          </a:ln>
        </p:spPr>
      </p:pic>
      <p:sp>
        <p:nvSpPr>
          <p:cNvPr id="796" name="Google Shape;796;p81"/>
          <p:cNvSpPr/>
          <p:nvPr/>
        </p:nvSpPr>
        <p:spPr>
          <a:xfrm>
            <a:off x="1626825" y="3921950"/>
            <a:ext cx="1510500" cy="1510500"/>
          </a:xfrm>
          <a:prstGeom prst="ellipse">
            <a:avLst/>
          </a:prstGeom>
          <a:solidFill>
            <a:srgbClr val="FFFEFE"/>
          </a:solidFill>
          <a:ln>
            <a:noFill/>
          </a:ln>
          <a:effectLst>
            <a:outerShdw blurRad="457200" dist="523875" dir="3900000" rotWithShape="0">
              <a:srgbClr val="002775">
                <a:alpha val="75000"/>
              </a:srgbClr>
            </a:outerShdw>
          </a:effectLst>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a:solidFill>
                <a:srgbClr val="032D60"/>
              </a:solidFill>
            </a:endParaRPr>
          </a:p>
        </p:txBody>
      </p:sp>
      <p:pic>
        <p:nvPicPr>
          <p:cNvPr id="797" name="Google Shape;797;p81" title="Clapping_hands_emoji.png"/>
          <p:cNvPicPr preferRelativeResize="0"/>
          <p:nvPr/>
        </p:nvPicPr>
        <p:blipFill>
          <a:blip r:embed="rId5">
            <a:alphaModFix/>
          </a:blip>
          <a:stretch>
            <a:fillRect/>
          </a:stretch>
        </p:blipFill>
        <p:spPr>
          <a:xfrm>
            <a:off x="4846320" y="5230368"/>
            <a:ext cx="1042416" cy="1133856"/>
          </a:xfrm>
          <a:prstGeom prst="rect">
            <a:avLst/>
          </a:prstGeom>
          <a:noFill/>
          <a:ln>
            <a:noFill/>
          </a:ln>
        </p:spPr>
      </p:pic>
      <p:pic>
        <p:nvPicPr>
          <p:cNvPr id="798" name="Google Shape;798;p81" title="Group 2147231774.png"/>
          <p:cNvPicPr preferRelativeResize="0"/>
          <p:nvPr/>
        </p:nvPicPr>
        <p:blipFill rotWithShape="1">
          <a:blip r:embed="rId3">
            <a:alphaModFix/>
          </a:blip>
          <a:srcRect t="17898" b="17905"/>
          <a:stretch/>
        </p:blipFill>
        <p:spPr>
          <a:xfrm>
            <a:off x="5455661" y="5213112"/>
            <a:ext cx="339575" cy="344716"/>
          </a:xfrm>
          <a:prstGeom prst="rect">
            <a:avLst/>
          </a:prstGeom>
          <a:noFill/>
          <a:ln>
            <a:noFill/>
          </a:ln>
        </p:spPr>
      </p:pic>
      <p:pic>
        <p:nvPicPr>
          <p:cNvPr id="799" name="Google Shape;799;p81" title="Group 2147231774.png"/>
          <p:cNvPicPr preferRelativeResize="0"/>
          <p:nvPr/>
        </p:nvPicPr>
        <p:blipFill rotWithShape="1">
          <a:blip r:embed="rId3">
            <a:alphaModFix/>
          </a:blip>
          <a:srcRect t="17898" b="17905"/>
          <a:stretch/>
        </p:blipFill>
        <p:spPr>
          <a:xfrm>
            <a:off x="5708275" y="5437670"/>
            <a:ext cx="196450" cy="199418"/>
          </a:xfrm>
          <a:prstGeom prst="rect">
            <a:avLst/>
          </a:prstGeom>
          <a:noFill/>
          <a:ln>
            <a:noFill/>
          </a:ln>
        </p:spPr>
      </p:pic>
      <p:pic>
        <p:nvPicPr>
          <p:cNvPr id="800" name="Google Shape;800;p81" title="BE-MVP-Icon-Spark_Redux_V3_STRAIGHT_cloudBlue.png"/>
          <p:cNvPicPr preferRelativeResize="0"/>
          <p:nvPr/>
        </p:nvPicPr>
        <p:blipFill rotWithShape="1">
          <a:blip r:embed="rId6">
            <a:alphaModFix/>
          </a:blip>
          <a:srcRect l="3858" r="3858"/>
          <a:stretch/>
        </p:blipFill>
        <p:spPr>
          <a:xfrm rot="-1115108">
            <a:off x="1" y="6456315"/>
            <a:ext cx="1675025" cy="1937845"/>
          </a:xfrm>
          <a:prstGeom prst="rect">
            <a:avLst/>
          </a:prstGeom>
          <a:noFill/>
          <a:ln>
            <a:noFill/>
          </a:ln>
        </p:spPr>
      </p:pic>
      <p:pic>
        <p:nvPicPr>
          <p:cNvPr id="801" name="Google Shape;801;p81" title="INFA-icon.png"/>
          <p:cNvPicPr preferRelativeResize="0"/>
          <p:nvPr/>
        </p:nvPicPr>
        <p:blipFill rotWithShape="1">
          <a:blip r:embed="rId7">
            <a:alphaModFix/>
          </a:blip>
          <a:srcRect l="3934" r="3934"/>
          <a:stretch/>
        </p:blipFill>
        <p:spPr>
          <a:xfrm rot="-438370">
            <a:off x="1059524" y="3518117"/>
            <a:ext cx="2405274" cy="2610666"/>
          </a:xfrm>
          <a:prstGeom prst="rect">
            <a:avLst/>
          </a:prstGeom>
          <a:noFill/>
          <a:ln>
            <a:noFill/>
          </a:ln>
        </p:spPr>
      </p:pic>
      <p:pic>
        <p:nvPicPr>
          <p:cNvPr id="802" name="Google Shape;802;p81" title="White.png"/>
          <p:cNvPicPr preferRelativeResize="0"/>
          <p:nvPr/>
        </p:nvPicPr>
        <p:blipFill rotWithShape="1">
          <a:blip r:embed="rId8">
            <a:alphaModFix/>
          </a:blip>
          <a:srcRect/>
          <a:stretch/>
        </p:blipFill>
        <p:spPr>
          <a:xfrm>
            <a:off x="14409307" y="790563"/>
            <a:ext cx="3085723" cy="76200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5 Segue 2">
  <p:cSld name="TITLE_1_1_1_1_1_1_1_1_1_1_1_1_1_1_1_1_1_1_1_1_1_1_1_1_1_1_1_1_1_1_1_1_1_1_2">
    <p:bg>
      <p:bgPr>
        <a:solidFill>
          <a:schemeClr val="lt1"/>
        </a:solidFill>
        <a:effectLst/>
      </p:bgPr>
    </p:bg>
    <p:spTree>
      <p:nvGrpSpPr>
        <p:cNvPr id="1" name="Shape 803"/>
        <p:cNvGrpSpPr/>
        <p:nvPr/>
      </p:nvGrpSpPr>
      <p:grpSpPr>
        <a:xfrm>
          <a:off x="0" y="0"/>
          <a:ext cx="0" cy="0"/>
          <a:chOff x="0" y="0"/>
          <a:chExt cx="0" cy="0"/>
        </a:xfrm>
      </p:grpSpPr>
      <p:pic>
        <p:nvPicPr>
          <p:cNvPr id="804" name="Google Shape;804;p82" title="Exploration.png"/>
          <p:cNvPicPr preferRelativeResize="0"/>
          <p:nvPr/>
        </p:nvPicPr>
        <p:blipFill rotWithShape="1">
          <a:blip r:embed="rId2">
            <a:alphaModFix/>
          </a:blip>
          <a:srcRect l="90" r="80"/>
          <a:stretch/>
        </p:blipFill>
        <p:spPr>
          <a:xfrm>
            <a:off x="0" y="0"/>
            <a:ext cx="18288000" cy="10287006"/>
          </a:xfrm>
          <a:prstGeom prst="rect">
            <a:avLst/>
          </a:prstGeom>
          <a:noFill/>
          <a:ln>
            <a:noFill/>
          </a:ln>
        </p:spPr>
      </p:pic>
      <p:sp>
        <p:nvSpPr>
          <p:cNvPr id="805" name="Google Shape;805;p82"/>
          <p:cNvSpPr txBox="1">
            <a:spLocks noGrp="1"/>
          </p:cNvSpPr>
          <p:nvPr>
            <p:ph type="title"/>
          </p:nvPr>
        </p:nvSpPr>
        <p:spPr>
          <a:xfrm>
            <a:off x="8001000" y="2002155"/>
            <a:ext cx="9429900" cy="50760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7200"/>
              <a:buNone/>
              <a:defRPr sz="7200">
                <a:solidFill>
                  <a:schemeClr val="lt1"/>
                </a:solidFill>
              </a:defRPr>
            </a:lvl1pPr>
            <a:lvl2pPr lvl="1">
              <a:spcBef>
                <a:spcPts val="0"/>
              </a:spcBef>
              <a:spcAft>
                <a:spcPts val="0"/>
              </a:spcAft>
              <a:buClr>
                <a:schemeClr val="lt1"/>
              </a:buClr>
              <a:buSzPts val="7200"/>
              <a:buNone/>
              <a:defRPr sz="7200">
                <a:solidFill>
                  <a:schemeClr val="lt1"/>
                </a:solidFill>
              </a:defRPr>
            </a:lvl2pPr>
            <a:lvl3pPr lvl="2">
              <a:spcBef>
                <a:spcPts val="0"/>
              </a:spcBef>
              <a:spcAft>
                <a:spcPts val="0"/>
              </a:spcAft>
              <a:buClr>
                <a:schemeClr val="lt1"/>
              </a:buClr>
              <a:buSzPts val="7200"/>
              <a:buNone/>
              <a:defRPr sz="7200">
                <a:solidFill>
                  <a:schemeClr val="lt1"/>
                </a:solidFill>
              </a:defRPr>
            </a:lvl3pPr>
            <a:lvl4pPr lvl="3">
              <a:spcBef>
                <a:spcPts val="0"/>
              </a:spcBef>
              <a:spcAft>
                <a:spcPts val="0"/>
              </a:spcAft>
              <a:buClr>
                <a:schemeClr val="lt1"/>
              </a:buClr>
              <a:buSzPts val="7200"/>
              <a:buNone/>
              <a:defRPr sz="7200">
                <a:solidFill>
                  <a:schemeClr val="lt1"/>
                </a:solidFill>
              </a:defRPr>
            </a:lvl4pPr>
            <a:lvl5pPr lvl="4">
              <a:spcBef>
                <a:spcPts val="0"/>
              </a:spcBef>
              <a:spcAft>
                <a:spcPts val="0"/>
              </a:spcAft>
              <a:buClr>
                <a:schemeClr val="lt1"/>
              </a:buClr>
              <a:buSzPts val="7200"/>
              <a:buNone/>
              <a:defRPr sz="7200">
                <a:solidFill>
                  <a:schemeClr val="lt1"/>
                </a:solidFill>
              </a:defRPr>
            </a:lvl5pPr>
            <a:lvl6pPr lvl="5">
              <a:spcBef>
                <a:spcPts val="0"/>
              </a:spcBef>
              <a:spcAft>
                <a:spcPts val="0"/>
              </a:spcAft>
              <a:buClr>
                <a:schemeClr val="lt1"/>
              </a:buClr>
              <a:buSzPts val="7200"/>
              <a:buNone/>
              <a:defRPr sz="7200">
                <a:solidFill>
                  <a:schemeClr val="lt1"/>
                </a:solidFill>
              </a:defRPr>
            </a:lvl6pPr>
            <a:lvl7pPr lvl="6">
              <a:spcBef>
                <a:spcPts val="0"/>
              </a:spcBef>
              <a:spcAft>
                <a:spcPts val="0"/>
              </a:spcAft>
              <a:buClr>
                <a:schemeClr val="lt1"/>
              </a:buClr>
              <a:buSzPts val="7200"/>
              <a:buNone/>
              <a:defRPr sz="7200">
                <a:solidFill>
                  <a:schemeClr val="lt1"/>
                </a:solidFill>
              </a:defRPr>
            </a:lvl7pPr>
            <a:lvl8pPr lvl="7">
              <a:spcBef>
                <a:spcPts val="0"/>
              </a:spcBef>
              <a:spcAft>
                <a:spcPts val="0"/>
              </a:spcAft>
              <a:buClr>
                <a:schemeClr val="lt1"/>
              </a:buClr>
              <a:buSzPts val="7200"/>
              <a:buNone/>
              <a:defRPr sz="7200">
                <a:solidFill>
                  <a:schemeClr val="lt1"/>
                </a:solidFill>
              </a:defRPr>
            </a:lvl8pPr>
            <a:lvl9pPr lvl="8">
              <a:spcBef>
                <a:spcPts val="0"/>
              </a:spcBef>
              <a:spcAft>
                <a:spcPts val="0"/>
              </a:spcAft>
              <a:buClr>
                <a:schemeClr val="lt1"/>
              </a:buClr>
              <a:buSzPts val="7200"/>
              <a:buNone/>
              <a:defRPr sz="7200">
                <a:solidFill>
                  <a:schemeClr val="lt1"/>
                </a:solidFill>
              </a:defRPr>
            </a:lvl9pPr>
          </a:lstStyle>
          <a:p>
            <a:endParaRPr/>
          </a:p>
        </p:txBody>
      </p:sp>
      <p:sp>
        <p:nvSpPr>
          <p:cNvPr id="806" name="Google Shape;806;p82"/>
          <p:cNvSpPr txBox="1">
            <a:spLocks noGrp="1"/>
          </p:cNvSpPr>
          <p:nvPr>
            <p:ph type="subTitle" idx="1"/>
          </p:nvPr>
        </p:nvSpPr>
        <p:spPr>
          <a:xfrm>
            <a:off x="8001000" y="7368540"/>
            <a:ext cx="9429900" cy="18096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2600"/>
              <a:buNone/>
              <a:defRPr>
                <a:solidFill>
                  <a:schemeClr val="lt1"/>
                </a:solidFill>
              </a:defRPr>
            </a:lvl2pPr>
            <a:lvl3pPr lvl="2">
              <a:spcBef>
                <a:spcPts val="1800"/>
              </a:spcBef>
              <a:spcAft>
                <a:spcPts val="0"/>
              </a:spcAft>
              <a:buClr>
                <a:schemeClr val="lt1"/>
              </a:buClr>
              <a:buSzPts val="2400"/>
              <a:buNone/>
              <a:defRPr>
                <a:solidFill>
                  <a:schemeClr val="lt1"/>
                </a:solidFill>
              </a:defRPr>
            </a:lvl3pPr>
            <a:lvl4pPr lvl="3">
              <a:spcBef>
                <a:spcPts val="1800"/>
              </a:spcBef>
              <a:spcAft>
                <a:spcPts val="0"/>
              </a:spcAft>
              <a:buClr>
                <a:schemeClr val="lt1"/>
              </a:buClr>
              <a:buSzPts val="2200"/>
              <a:buNone/>
              <a:defRPr>
                <a:solidFill>
                  <a:schemeClr val="lt1"/>
                </a:solidFill>
              </a:defRPr>
            </a:lvl4pPr>
            <a:lvl5pPr lvl="4">
              <a:spcBef>
                <a:spcPts val="1800"/>
              </a:spcBef>
              <a:spcAft>
                <a:spcPts val="0"/>
              </a:spcAft>
              <a:buClr>
                <a:schemeClr val="lt1"/>
              </a:buClr>
              <a:buSzPts val="2000"/>
              <a:buNone/>
              <a:defRPr>
                <a:solidFill>
                  <a:schemeClr val="lt1"/>
                </a:solidFill>
              </a:defRPr>
            </a:lvl5pPr>
            <a:lvl6pPr lvl="5">
              <a:spcBef>
                <a:spcPts val="1800"/>
              </a:spcBef>
              <a:spcAft>
                <a:spcPts val="0"/>
              </a:spcAft>
              <a:buClr>
                <a:schemeClr val="lt1"/>
              </a:buClr>
              <a:buSzPts val="1800"/>
              <a:buNone/>
              <a:defRPr>
                <a:solidFill>
                  <a:schemeClr val="lt1"/>
                </a:solidFill>
              </a:defRPr>
            </a:lvl6pPr>
            <a:lvl7pPr lvl="6">
              <a:spcBef>
                <a:spcPts val="1800"/>
              </a:spcBef>
              <a:spcAft>
                <a:spcPts val="0"/>
              </a:spcAft>
              <a:buClr>
                <a:schemeClr val="lt1"/>
              </a:buClr>
              <a:buSzPts val="1800"/>
              <a:buNone/>
              <a:defRPr>
                <a:solidFill>
                  <a:schemeClr val="lt1"/>
                </a:solidFill>
              </a:defRPr>
            </a:lvl7pPr>
            <a:lvl8pPr lvl="7">
              <a:spcBef>
                <a:spcPts val="1800"/>
              </a:spcBef>
              <a:spcAft>
                <a:spcPts val="0"/>
              </a:spcAft>
              <a:buClr>
                <a:schemeClr val="lt1"/>
              </a:buClr>
              <a:buSzPts val="1800"/>
              <a:buNone/>
              <a:defRPr>
                <a:solidFill>
                  <a:schemeClr val="lt1"/>
                </a:solidFill>
              </a:defRPr>
            </a:lvl8pPr>
            <a:lvl9pPr lvl="8">
              <a:spcBef>
                <a:spcPts val="1800"/>
              </a:spcBef>
              <a:spcAft>
                <a:spcPts val="1800"/>
              </a:spcAft>
              <a:buClr>
                <a:schemeClr val="lt1"/>
              </a:buClr>
              <a:buSzPts val="1800"/>
              <a:buNone/>
              <a:defRPr>
                <a:solidFill>
                  <a:schemeClr val="lt1"/>
                </a:solidFill>
              </a:defRPr>
            </a:lvl9pPr>
          </a:lstStyle>
          <a:p>
            <a:endParaRPr/>
          </a:p>
        </p:txBody>
      </p:sp>
      <p:sp>
        <p:nvSpPr>
          <p:cNvPr id="807" name="Google Shape;807;p82"/>
          <p:cNvSpPr/>
          <p:nvPr/>
        </p:nvSpPr>
        <p:spPr>
          <a:xfrm>
            <a:off x="868664" y="897539"/>
            <a:ext cx="6538428" cy="8477244"/>
          </a:xfrm>
          <a:custGeom>
            <a:avLst/>
            <a:gdLst/>
            <a:ahLst/>
            <a:cxnLst/>
            <a:rect l="l" t="t" r="r" b="b"/>
            <a:pathLst>
              <a:path w="21600" h="21600" extrusionOk="0">
                <a:moveTo>
                  <a:pt x="0" y="635"/>
                </a:moveTo>
                <a:cubicBezTo>
                  <a:pt x="0" y="460"/>
                  <a:pt x="92" y="301"/>
                  <a:pt x="241" y="186"/>
                </a:cubicBezTo>
                <a:cubicBezTo>
                  <a:pt x="390" y="71"/>
                  <a:pt x="596" y="0"/>
                  <a:pt x="824" y="0"/>
                </a:cubicBezTo>
                <a:lnTo>
                  <a:pt x="20776" y="0"/>
                </a:lnTo>
                <a:cubicBezTo>
                  <a:pt x="21004" y="0"/>
                  <a:pt x="21210" y="71"/>
                  <a:pt x="21359" y="186"/>
                </a:cubicBezTo>
                <a:cubicBezTo>
                  <a:pt x="21508" y="301"/>
                  <a:pt x="21600" y="460"/>
                  <a:pt x="21600" y="635"/>
                </a:cubicBezTo>
                <a:lnTo>
                  <a:pt x="21600" y="671"/>
                </a:lnTo>
                <a:cubicBezTo>
                  <a:pt x="21600" y="773"/>
                  <a:pt x="21568" y="874"/>
                  <a:pt x="21507" y="965"/>
                </a:cubicBezTo>
                <a:cubicBezTo>
                  <a:pt x="19548" y="3915"/>
                  <a:pt x="18443" y="7258"/>
                  <a:pt x="18443" y="10800"/>
                </a:cubicBezTo>
                <a:cubicBezTo>
                  <a:pt x="18443" y="14342"/>
                  <a:pt x="19548" y="17685"/>
                  <a:pt x="21507" y="20635"/>
                </a:cubicBezTo>
                <a:cubicBezTo>
                  <a:pt x="21568" y="20726"/>
                  <a:pt x="21600" y="20827"/>
                  <a:pt x="21600" y="20929"/>
                </a:cubicBezTo>
                <a:lnTo>
                  <a:pt x="21600" y="20965"/>
                </a:lnTo>
                <a:cubicBezTo>
                  <a:pt x="21600" y="21140"/>
                  <a:pt x="21508" y="21299"/>
                  <a:pt x="21359" y="21414"/>
                </a:cubicBezTo>
                <a:cubicBezTo>
                  <a:pt x="21210" y="21529"/>
                  <a:pt x="21004" y="21600"/>
                  <a:pt x="20776" y="21600"/>
                </a:cubicBezTo>
                <a:lnTo>
                  <a:pt x="824" y="21600"/>
                </a:lnTo>
                <a:cubicBezTo>
                  <a:pt x="596" y="21600"/>
                  <a:pt x="390" y="21529"/>
                  <a:pt x="241" y="21414"/>
                </a:cubicBezTo>
                <a:cubicBezTo>
                  <a:pt x="92" y="21299"/>
                  <a:pt x="0" y="21140"/>
                  <a:pt x="0" y="20965"/>
                </a:cubicBezTo>
                <a:lnTo>
                  <a:pt x="0" y="635"/>
                </a:lnTo>
                <a:close/>
              </a:path>
            </a:pathLst>
          </a:custGeom>
          <a:solidFill>
            <a:schemeClr val="accent6"/>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a:solidFill>
                <a:srgbClr val="032D60"/>
              </a:solidFill>
            </a:endParaRPr>
          </a:p>
        </p:txBody>
      </p:sp>
      <p:sp>
        <p:nvSpPr>
          <p:cNvPr id="808" name="Google Shape;808;p82"/>
          <p:cNvSpPr/>
          <p:nvPr/>
        </p:nvSpPr>
        <p:spPr>
          <a:xfrm>
            <a:off x="1722794" y="4293920"/>
            <a:ext cx="2704800" cy="2704800"/>
          </a:xfrm>
          <a:prstGeom prst="roundRect">
            <a:avLst>
              <a:gd name="adj" fmla="val 9880"/>
            </a:avLst>
          </a:prstGeom>
          <a:solidFill>
            <a:srgbClr val="D17D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09" name="Google Shape;809;p82"/>
          <p:cNvSpPr/>
          <p:nvPr/>
        </p:nvSpPr>
        <p:spPr>
          <a:xfrm>
            <a:off x="4686089" y="5750894"/>
            <a:ext cx="1247700" cy="1247700"/>
          </a:xfrm>
          <a:prstGeom prst="roundRect">
            <a:avLst>
              <a:gd name="adj" fmla="val 23260"/>
            </a:avLst>
          </a:prstGeom>
          <a:solidFill>
            <a:schemeClr val="accent5"/>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a:solidFill>
                <a:srgbClr val="032D60"/>
              </a:solidFill>
            </a:endParaRPr>
          </a:p>
        </p:txBody>
      </p:sp>
      <p:sp>
        <p:nvSpPr>
          <p:cNvPr id="810" name="Google Shape;810;p82"/>
          <p:cNvSpPr/>
          <p:nvPr/>
        </p:nvSpPr>
        <p:spPr>
          <a:xfrm>
            <a:off x="1722794" y="7255047"/>
            <a:ext cx="2704800" cy="435300"/>
          </a:xfrm>
          <a:prstGeom prst="roundRect">
            <a:avLst>
              <a:gd name="adj" fmla="val 50000"/>
            </a:avLst>
          </a:prstGeom>
          <a:solidFill>
            <a:schemeClr val="accent5"/>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a:solidFill>
                <a:srgbClr val="032D60"/>
              </a:solidFill>
            </a:endParaRPr>
          </a:p>
        </p:txBody>
      </p:sp>
      <p:sp>
        <p:nvSpPr>
          <p:cNvPr id="811" name="Google Shape;811;p82"/>
          <p:cNvSpPr/>
          <p:nvPr/>
        </p:nvSpPr>
        <p:spPr>
          <a:xfrm>
            <a:off x="3080735" y="6093422"/>
            <a:ext cx="2451000" cy="597300"/>
          </a:xfrm>
          <a:prstGeom prst="roundRect">
            <a:avLst>
              <a:gd name="adj" fmla="val 34783"/>
            </a:avLst>
          </a:prstGeom>
          <a:gradFill>
            <a:gsLst>
              <a:gs pos="0">
                <a:srgbClr val="EAF5FE"/>
              </a:gs>
              <a:gs pos="30">
                <a:srgbClr val="EAF5FE">
                  <a:alpha val="45098"/>
                </a:srgbClr>
              </a:gs>
              <a:gs pos="100000">
                <a:srgbClr val="FFFEFE">
                  <a:alpha val="0"/>
                </a:srgbClr>
              </a:gs>
            </a:gsLst>
            <a:path path="circle">
              <a:fillToRect t="100000" r="100000"/>
            </a:path>
            <a:tileRect l="-100000" b="-100000"/>
          </a:gradFill>
          <a:ln w="9525" cap="flat" cmpd="sng">
            <a:solidFill>
              <a:srgbClr val="FFFEFE">
                <a:alpha val="643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32D60"/>
              </a:solidFill>
              <a:latin typeface="Arial"/>
              <a:ea typeface="Arial"/>
              <a:cs typeface="Arial"/>
              <a:sym typeface="Arial"/>
            </a:endParaRPr>
          </a:p>
        </p:txBody>
      </p:sp>
      <p:sp>
        <p:nvSpPr>
          <p:cNvPr id="812" name="Google Shape;812;p82"/>
          <p:cNvSpPr/>
          <p:nvPr/>
        </p:nvSpPr>
        <p:spPr>
          <a:xfrm>
            <a:off x="3080735" y="6094497"/>
            <a:ext cx="2451000" cy="597300"/>
          </a:xfrm>
          <a:prstGeom prst="roundRect">
            <a:avLst>
              <a:gd name="adj" fmla="val 36714"/>
            </a:avLst>
          </a:prstGeom>
          <a:solidFill>
            <a:srgbClr val="FFFEFE">
              <a:alpha val="4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32D60"/>
              </a:solidFill>
              <a:latin typeface="Arial"/>
              <a:ea typeface="Arial"/>
              <a:cs typeface="Arial"/>
              <a:sym typeface="Arial"/>
            </a:endParaRPr>
          </a:p>
        </p:txBody>
      </p:sp>
      <p:sp>
        <p:nvSpPr>
          <p:cNvPr id="813" name="Google Shape;813;p82"/>
          <p:cNvSpPr/>
          <p:nvPr/>
        </p:nvSpPr>
        <p:spPr>
          <a:xfrm>
            <a:off x="3216859" y="6195564"/>
            <a:ext cx="393000" cy="393000"/>
          </a:xfrm>
          <a:prstGeom prst="ellipse">
            <a:avLst/>
          </a:prstGeom>
          <a:solidFill>
            <a:srgbClr val="FFFEFE"/>
          </a:solidFill>
          <a:ln>
            <a:noFill/>
          </a:ln>
          <a:effectLst>
            <a:outerShdw blurRad="1295400" dist="981076" dir="7315135" rotWithShape="0">
              <a:srgbClr val="002775">
                <a:alpha val="33730"/>
              </a:srgbClr>
            </a:outerShdw>
          </a:effectLst>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14" name="Google Shape;814;p82"/>
          <p:cNvSpPr/>
          <p:nvPr/>
        </p:nvSpPr>
        <p:spPr>
          <a:xfrm rot="-5400000">
            <a:off x="3315082" y="6293784"/>
            <a:ext cx="196452" cy="196452"/>
          </a:xfrm>
          <a:custGeom>
            <a:avLst/>
            <a:gdLst/>
            <a:ahLst/>
            <a:cxnLst/>
            <a:rect l="l" t="t" r="r" b="b"/>
            <a:pathLst>
              <a:path w="21600" h="21600" extrusionOk="0">
                <a:moveTo>
                  <a:pt x="12841" y="1414"/>
                </a:moveTo>
                <a:lnTo>
                  <a:pt x="14724" y="6586"/>
                </a:lnTo>
                <a:cubicBezTo>
                  <a:pt x="14779" y="6738"/>
                  <a:pt x="14903" y="6876"/>
                  <a:pt x="15069" y="6931"/>
                </a:cubicBezTo>
                <a:lnTo>
                  <a:pt x="20221" y="8869"/>
                </a:lnTo>
                <a:cubicBezTo>
                  <a:pt x="21062" y="9186"/>
                  <a:pt x="21600" y="9972"/>
                  <a:pt x="21600" y="10862"/>
                </a:cubicBezTo>
                <a:cubicBezTo>
                  <a:pt x="21600" y="11752"/>
                  <a:pt x="21048" y="12538"/>
                  <a:pt x="20200" y="12848"/>
                </a:cubicBezTo>
                <a:lnTo>
                  <a:pt x="15028" y="14731"/>
                </a:lnTo>
                <a:cubicBezTo>
                  <a:pt x="14876" y="14786"/>
                  <a:pt x="14738" y="14910"/>
                  <a:pt x="14683" y="15076"/>
                </a:cubicBezTo>
                <a:lnTo>
                  <a:pt x="12738" y="20221"/>
                </a:lnTo>
                <a:cubicBezTo>
                  <a:pt x="12421" y="21055"/>
                  <a:pt x="11634" y="21600"/>
                  <a:pt x="10745" y="21600"/>
                </a:cubicBezTo>
                <a:cubicBezTo>
                  <a:pt x="9855" y="21600"/>
                  <a:pt x="9069" y="21048"/>
                  <a:pt x="8759" y="20200"/>
                </a:cubicBezTo>
                <a:lnTo>
                  <a:pt x="6876" y="15028"/>
                </a:lnTo>
                <a:cubicBezTo>
                  <a:pt x="6821" y="14876"/>
                  <a:pt x="6697" y="14738"/>
                  <a:pt x="6531" y="14683"/>
                </a:cubicBezTo>
                <a:lnTo>
                  <a:pt x="1379" y="12745"/>
                </a:lnTo>
                <a:cubicBezTo>
                  <a:pt x="545" y="12428"/>
                  <a:pt x="0" y="11641"/>
                  <a:pt x="0" y="10752"/>
                </a:cubicBezTo>
                <a:cubicBezTo>
                  <a:pt x="0" y="9862"/>
                  <a:pt x="552" y="9076"/>
                  <a:pt x="1400" y="8766"/>
                </a:cubicBezTo>
                <a:lnTo>
                  <a:pt x="6572" y="6883"/>
                </a:lnTo>
                <a:cubicBezTo>
                  <a:pt x="6724" y="6828"/>
                  <a:pt x="6862" y="6703"/>
                  <a:pt x="6917" y="6538"/>
                </a:cubicBezTo>
                <a:lnTo>
                  <a:pt x="8862" y="1379"/>
                </a:lnTo>
                <a:cubicBezTo>
                  <a:pt x="9179" y="545"/>
                  <a:pt x="9966" y="0"/>
                  <a:pt x="10855" y="0"/>
                </a:cubicBezTo>
                <a:cubicBezTo>
                  <a:pt x="10986" y="0"/>
                  <a:pt x="11110" y="14"/>
                  <a:pt x="11228" y="34"/>
                </a:cubicBezTo>
                <a:cubicBezTo>
                  <a:pt x="11966" y="166"/>
                  <a:pt x="12572" y="676"/>
                  <a:pt x="12841" y="1400"/>
                </a:cubicBezTo>
                <a:lnTo>
                  <a:pt x="12841" y="1414"/>
                </a:lnTo>
                <a:close/>
              </a:path>
            </a:pathLst>
          </a:custGeom>
          <a:solidFill>
            <a:schemeClr val="accent5"/>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15" name="Google Shape;815;p82"/>
          <p:cNvSpPr/>
          <p:nvPr/>
        </p:nvSpPr>
        <p:spPr>
          <a:xfrm>
            <a:off x="3714957" y="6195564"/>
            <a:ext cx="1716900" cy="393000"/>
          </a:xfrm>
          <a:prstGeom prst="roundRect">
            <a:avLst>
              <a:gd name="adj" fmla="val 31267"/>
            </a:avLst>
          </a:prstGeom>
          <a:solidFill>
            <a:srgbClr val="FFFEFE"/>
          </a:solidFill>
          <a:ln>
            <a:noFill/>
          </a:ln>
          <a:effectLst>
            <a:outerShdw blurRad="457200" dist="342900" dir="3900000" rotWithShape="0">
              <a:srgbClr val="002775">
                <a:alpha val="40000"/>
              </a:srgbClr>
            </a:outerShdw>
          </a:effectLst>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16" name="Google Shape;816;p82"/>
          <p:cNvSpPr/>
          <p:nvPr/>
        </p:nvSpPr>
        <p:spPr>
          <a:xfrm rot="-2700000">
            <a:off x="3416631" y="4470004"/>
            <a:ext cx="843156" cy="838210"/>
          </a:xfrm>
          <a:custGeom>
            <a:avLst/>
            <a:gdLst/>
            <a:ahLst/>
            <a:cxnLst/>
            <a:rect l="l" t="t" r="r" b="b"/>
            <a:pathLst>
              <a:path w="21272" h="21600" extrusionOk="0">
                <a:moveTo>
                  <a:pt x="12111" y="0"/>
                </a:moveTo>
                <a:lnTo>
                  <a:pt x="9139" y="3036"/>
                </a:lnTo>
                <a:lnTo>
                  <a:pt x="14581" y="8595"/>
                </a:lnTo>
                <a:lnTo>
                  <a:pt x="0" y="8595"/>
                </a:lnTo>
                <a:lnTo>
                  <a:pt x="0" y="12883"/>
                </a:lnTo>
                <a:lnTo>
                  <a:pt x="14658" y="12883"/>
                </a:lnTo>
                <a:lnTo>
                  <a:pt x="9087" y="18564"/>
                </a:lnTo>
                <a:lnTo>
                  <a:pt x="12060" y="21600"/>
                </a:lnTo>
                <a:lnTo>
                  <a:pt x="20287" y="13205"/>
                </a:lnTo>
                <a:cubicBezTo>
                  <a:pt x="21600" y="11864"/>
                  <a:pt x="21600" y="9684"/>
                  <a:pt x="20287" y="8342"/>
                </a:cubicBezTo>
                <a:lnTo>
                  <a:pt x="12111" y="0"/>
                </a:lnTo>
                <a:close/>
              </a:path>
            </a:pathLst>
          </a:custGeom>
          <a:solidFill>
            <a:srgbClr val="FFFEFE">
              <a:alpha val="40000"/>
            </a:srgbClr>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17" name="Google Shape;817;p82"/>
          <p:cNvSpPr/>
          <p:nvPr/>
        </p:nvSpPr>
        <p:spPr>
          <a:xfrm>
            <a:off x="1798820" y="7322727"/>
            <a:ext cx="1335900" cy="300000"/>
          </a:xfrm>
          <a:prstGeom prst="roundRect">
            <a:avLst>
              <a:gd name="adj" fmla="val 50000"/>
            </a:avLst>
          </a:prstGeom>
          <a:solidFill>
            <a:srgbClr val="FFFEFE">
              <a:alpha val="40000"/>
            </a:srgbClr>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pic>
        <p:nvPicPr>
          <p:cNvPr id="818" name="Google Shape;818;p82" title="Violet_single_sparkle.png"/>
          <p:cNvPicPr preferRelativeResize="0"/>
          <p:nvPr/>
        </p:nvPicPr>
        <p:blipFill>
          <a:blip r:embed="rId3">
            <a:alphaModFix/>
          </a:blip>
          <a:stretch>
            <a:fillRect/>
          </a:stretch>
        </p:blipFill>
        <p:spPr>
          <a:xfrm>
            <a:off x="2061800" y="6552290"/>
            <a:ext cx="292608" cy="292608"/>
          </a:xfrm>
          <a:prstGeom prst="rect">
            <a:avLst/>
          </a:prstGeom>
          <a:noFill/>
          <a:ln>
            <a:noFill/>
          </a:ln>
        </p:spPr>
      </p:pic>
      <p:sp>
        <p:nvSpPr>
          <p:cNvPr id="819" name="Google Shape;819;p82"/>
          <p:cNvSpPr/>
          <p:nvPr/>
        </p:nvSpPr>
        <p:spPr>
          <a:xfrm>
            <a:off x="1626825" y="3921950"/>
            <a:ext cx="1510500" cy="1510500"/>
          </a:xfrm>
          <a:prstGeom prst="ellipse">
            <a:avLst/>
          </a:prstGeom>
          <a:solidFill>
            <a:srgbClr val="FFFEFE"/>
          </a:solidFill>
          <a:ln>
            <a:noFill/>
          </a:ln>
          <a:effectLst>
            <a:outerShdw blurRad="457200" dist="523875" dir="3900000" rotWithShape="0">
              <a:srgbClr val="300B60">
                <a:alpha val="75000"/>
              </a:srgbClr>
            </a:outerShdw>
          </a:effectLst>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endParaRPr sz="2800">
              <a:solidFill>
                <a:srgbClr val="032D60"/>
              </a:solidFill>
            </a:endParaRPr>
          </a:p>
        </p:txBody>
      </p:sp>
      <p:pic>
        <p:nvPicPr>
          <p:cNvPr id="820" name="Google Shape;820;p82" title="Clapping_hands_emoji.png"/>
          <p:cNvPicPr preferRelativeResize="0"/>
          <p:nvPr/>
        </p:nvPicPr>
        <p:blipFill>
          <a:blip r:embed="rId4">
            <a:alphaModFix/>
          </a:blip>
          <a:stretch>
            <a:fillRect/>
          </a:stretch>
        </p:blipFill>
        <p:spPr>
          <a:xfrm>
            <a:off x="4846320" y="5230368"/>
            <a:ext cx="1042416" cy="1133856"/>
          </a:xfrm>
          <a:prstGeom prst="rect">
            <a:avLst/>
          </a:prstGeom>
          <a:noFill/>
          <a:ln>
            <a:noFill/>
          </a:ln>
        </p:spPr>
      </p:pic>
      <p:pic>
        <p:nvPicPr>
          <p:cNvPr id="821" name="Google Shape;821;p82" title="Group 2147231774.png"/>
          <p:cNvPicPr preferRelativeResize="0"/>
          <p:nvPr/>
        </p:nvPicPr>
        <p:blipFill rotWithShape="1">
          <a:blip r:embed="rId5">
            <a:alphaModFix/>
          </a:blip>
          <a:srcRect t="17898" b="17905"/>
          <a:stretch/>
        </p:blipFill>
        <p:spPr>
          <a:xfrm>
            <a:off x="3461327" y="2946149"/>
            <a:ext cx="588381" cy="597300"/>
          </a:xfrm>
          <a:prstGeom prst="rect">
            <a:avLst/>
          </a:prstGeom>
          <a:noFill/>
          <a:ln>
            <a:noFill/>
          </a:ln>
        </p:spPr>
      </p:pic>
      <p:pic>
        <p:nvPicPr>
          <p:cNvPr id="822" name="Google Shape;822;p82" title="Group 2147231774.png"/>
          <p:cNvPicPr preferRelativeResize="0"/>
          <p:nvPr/>
        </p:nvPicPr>
        <p:blipFill rotWithShape="1">
          <a:blip r:embed="rId5">
            <a:alphaModFix/>
          </a:blip>
          <a:srcRect t="13417" b="13425"/>
          <a:stretch/>
        </p:blipFill>
        <p:spPr>
          <a:xfrm rot="-12">
            <a:off x="3034519" y="2797751"/>
            <a:ext cx="339582" cy="392849"/>
          </a:xfrm>
          <a:prstGeom prst="rect">
            <a:avLst/>
          </a:prstGeom>
          <a:noFill/>
          <a:ln>
            <a:noFill/>
          </a:ln>
        </p:spPr>
      </p:pic>
      <p:pic>
        <p:nvPicPr>
          <p:cNvPr id="823" name="Google Shape;823;p82" title="Group 2147231774.png"/>
          <p:cNvPicPr preferRelativeResize="0"/>
          <p:nvPr/>
        </p:nvPicPr>
        <p:blipFill rotWithShape="1">
          <a:blip r:embed="rId5">
            <a:alphaModFix/>
          </a:blip>
          <a:srcRect t="17898" b="17905"/>
          <a:stretch/>
        </p:blipFill>
        <p:spPr>
          <a:xfrm>
            <a:off x="5455661" y="5213112"/>
            <a:ext cx="339575" cy="344716"/>
          </a:xfrm>
          <a:prstGeom prst="rect">
            <a:avLst/>
          </a:prstGeom>
          <a:noFill/>
          <a:ln>
            <a:noFill/>
          </a:ln>
        </p:spPr>
      </p:pic>
      <p:pic>
        <p:nvPicPr>
          <p:cNvPr id="824" name="Google Shape;824;p82" title="Group 2147231774.png"/>
          <p:cNvPicPr preferRelativeResize="0"/>
          <p:nvPr/>
        </p:nvPicPr>
        <p:blipFill rotWithShape="1">
          <a:blip r:embed="rId5">
            <a:alphaModFix/>
          </a:blip>
          <a:srcRect t="17898" b="17905"/>
          <a:stretch/>
        </p:blipFill>
        <p:spPr>
          <a:xfrm>
            <a:off x="5708275" y="5437670"/>
            <a:ext cx="196450" cy="199418"/>
          </a:xfrm>
          <a:prstGeom prst="rect">
            <a:avLst/>
          </a:prstGeom>
          <a:noFill/>
          <a:ln>
            <a:noFill/>
          </a:ln>
        </p:spPr>
      </p:pic>
      <p:pic>
        <p:nvPicPr>
          <p:cNvPr id="825" name="Google Shape;825;p82"/>
          <p:cNvPicPr preferRelativeResize="0"/>
          <p:nvPr/>
        </p:nvPicPr>
        <p:blipFill>
          <a:blip r:embed="rId6">
            <a:alphaModFix/>
          </a:blip>
          <a:stretch>
            <a:fillRect/>
          </a:stretch>
        </p:blipFill>
        <p:spPr>
          <a:xfrm>
            <a:off x="16550000" y="848191"/>
            <a:ext cx="953599" cy="667523"/>
          </a:xfrm>
          <a:prstGeom prst="rect">
            <a:avLst/>
          </a:prstGeom>
          <a:noFill/>
          <a:ln>
            <a:noFill/>
          </a:ln>
        </p:spPr>
      </p:pic>
      <p:pic>
        <p:nvPicPr>
          <p:cNvPr id="826" name="Google Shape;826;p82" title="BE-MVP-Icon-Spark_Redux_V3_STRAIGHT_cloudBlue.png"/>
          <p:cNvPicPr preferRelativeResize="0"/>
          <p:nvPr/>
        </p:nvPicPr>
        <p:blipFill rotWithShape="1">
          <a:blip r:embed="rId7">
            <a:alphaModFix/>
          </a:blip>
          <a:srcRect l="3858" r="3858"/>
          <a:stretch/>
        </p:blipFill>
        <p:spPr>
          <a:xfrm rot="-1115108">
            <a:off x="1" y="6456315"/>
            <a:ext cx="1675025" cy="1937845"/>
          </a:xfrm>
          <a:prstGeom prst="rect">
            <a:avLst/>
          </a:prstGeom>
          <a:noFill/>
          <a:ln>
            <a:noFill/>
          </a:ln>
        </p:spPr>
      </p:pic>
      <p:pic>
        <p:nvPicPr>
          <p:cNvPr id="827" name="Google Shape;827;p82" title="INFA-icon.png"/>
          <p:cNvPicPr preferRelativeResize="0"/>
          <p:nvPr/>
        </p:nvPicPr>
        <p:blipFill rotWithShape="1">
          <a:blip r:embed="rId8">
            <a:alphaModFix/>
          </a:blip>
          <a:srcRect l="3934" r="3934"/>
          <a:stretch/>
        </p:blipFill>
        <p:spPr>
          <a:xfrm rot="-438370">
            <a:off x="1059524" y="3518117"/>
            <a:ext cx="2405274" cy="2610666"/>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35 Segue 3">
  <p:cSld name="TITLE_1_1_1_1_1_1_1_1_1_1_1_1_1_1_1_1_1_1_1_1_1_1_1_1_1_1_1_1_1_1_1_1_1_1_2_1">
    <p:bg>
      <p:bgPr>
        <a:solidFill>
          <a:schemeClr val="lt1"/>
        </a:solidFill>
        <a:effectLst/>
      </p:bgPr>
    </p:bg>
    <p:spTree>
      <p:nvGrpSpPr>
        <p:cNvPr id="1" name="Shape 828"/>
        <p:cNvGrpSpPr/>
        <p:nvPr/>
      </p:nvGrpSpPr>
      <p:grpSpPr>
        <a:xfrm>
          <a:off x="0" y="0"/>
          <a:ext cx="0" cy="0"/>
          <a:chOff x="0" y="0"/>
          <a:chExt cx="0" cy="0"/>
        </a:xfrm>
      </p:grpSpPr>
      <p:pic>
        <p:nvPicPr>
          <p:cNvPr id="829" name="Google Shape;829;p83"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sp>
        <p:nvSpPr>
          <p:cNvPr id="830" name="Google Shape;830;p83"/>
          <p:cNvSpPr txBox="1">
            <a:spLocks noGrp="1"/>
          </p:cNvSpPr>
          <p:nvPr>
            <p:ph type="title"/>
          </p:nvPr>
        </p:nvSpPr>
        <p:spPr>
          <a:xfrm>
            <a:off x="8001000" y="2002155"/>
            <a:ext cx="9429900" cy="50760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7200"/>
              <a:buNone/>
              <a:defRPr sz="7200">
                <a:solidFill>
                  <a:schemeClr val="lt1"/>
                </a:solidFill>
              </a:defRPr>
            </a:lvl1pPr>
            <a:lvl2pPr lvl="1">
              <a:spcBef>
                <a:spcPts val="0"/>
              </a:spcBef>
              <a:spcAft>
                <a:spcPts val="0"/>
              </a:spcAft>
              <a:buClr>
                <a:schemeClr val="lt1"/>
              </a:buClr>
              <a:buSzPts val="7200"/>
              <a:buNone/>
              <a:defRPr sz="7200">
                <a:solidFill>
                  <a:schemeClr val="lt1"/>
                </a:solidFill>
              </a:defRPr>
            </a:lvl2pPr>
            <a:lvl3pPr lvl="2">
              <a:spcBef>
                <a:spcPts val="0"/>
              </a:spcBef>
              <a:spcAft>
                <a:spcPts val="0"/>
              </a:spcAft>
              <a:buClr>
                <a:schemeClr val="lt1"/>
              </a:buClr>
              <a:buSzPts val="7200"/>
              <a:buNone/>
              <a:defRPr sz="7200">
                <a:solidFill>
                  <a:schemeClr val="lt1"/>
                </a:solidFill>
              </a:defRPr>
            </a:lvl3pPr>
            <a:lvl4pPr lvl="3">
              <a:spcBef>
                <a:spcPts val="0"/>
              </a:spcBef>
              <a:spcAft>
                <a:spcPts val="0"/>
              </a:spcAft>
              <a:buClr>
                <a:schemeClr val="lt1"/>
              </a:buClr>
              <a:buSzPts val="7200"/>
              <a:buNone/>
              <a:defRPr sz="7200">
                <a:solidFill>
                  <a:schemeClr val="lt1"/>
                </a:solidFill>
              </a:defRPr>
            </a:lvl4pPr>
            <a:lvl5pPr lvl="4">
              <a:spcBef>
                <a:spcPts val="0"/>
              </a:spcBef>
              <a:spcAft>
                <a:spcPts val="0"/>
              </a:spcAft>
              <a:buClr>
                <a:schemeClr val="lt1"/>
              </a:buClr>
              <a:buSzPts val="7200"/>
              <a:buNone/>
              <a:defRPr sz="7200">
                <a:solidFill>
                  <a:schemeClr val="lt1"/>
                </a:solidFill>
              </a:defRPr>
            </a:lvl5pPr>
            <a:lvl6pPr lvl="5">
              <a:spcBef>
                <a:spcPts val="0"/>
              </a:spcBef>
              <a:spcAft>
                <a:spcPts val="0"/>
              </a:spcAft>
              <a:buClr>
                <a:schemeClr val="lt1"/>
              </a:buClr>
              <a:buSzPts val="7200"/>
              <a:buNone/>
              <a:defRPr sz="7200">
                <a:solidFill>
                  <a:schemeClr val="lt1"/>
                </a:solidFill>
              </a:defRPr>
            </a:lvl6pPr>
            <a:lvl7pPr lvl="6">
              <a:spcBef>
                <a:spcPts val="0"/>
              </a:spcBef>
              <a:spcAft>
                <a:spcPts val="0"/>
              </a:spcAft>
              <a:buClr>
                <a:schemeClr val="lt1"/>
              </a:buClr>
              <a:buSzPts val="7200"/>
              <a:buNone/>
              <a:defRPr sz="7200">
                <a:solidFill>
                  <a:schemeClr val="lt1"/>
                </a:solidFill>
              </a:defRPr>
            </a:lvl7pPr>
            <a:lvl8pPr lvl="7">
              <a:spcBef>
                <a:spcPts val="0"/>
              </a:spcBef>
              <a:spcAft>
                <a:spcPts val="0"/>
              </a:spcAft>
              <a:buClr>
                <a:schemeClr val="lt1"/>
              </a:buClr>
              <a:buSzPts val="7200"/>
              <a:buNone/>
              <a:defRPr sz="7200">
                <a:solidFill>
                  <a:schemeClr val="lt1"/>
                </a:solidFill>
              </a:defRPr>
            </a:lvl8pPr>
            <a:lvl9pPr lvl="8">
              <a:spcBef>
                <a:spcPts val="0"/>
              </a:spcBef>
              <a:spcAft>
                <a:spcPts val="0"/>
              </a:spcAft>
              <a:buClr>
                <a:schemeClr val="lt1"/>
              </a:buClr>
              <a:buSzPts val="7200"/>
              <a:buNone/>
              <a:defRPr sz="7200">
                <a:solidFill>
                  <a:schemeClr val="lt1"/>
                </a:solidFill>
              </a:defRPr>
            </a:lvl9pPr>
          </a:lstStyle>
          <a:p>
            <a:endParaRPr/>
          </a:p>
        </p:txBody>
      </p:sp>
      <p:sp>
        <p:nvSpPr>
          <p:cNvPr id="831" name="Google Shape;831;p83"/>
          <p:cNvSpPr txBox="1">
            <a:spLocks noGrp="1"/>
          </p:cNvSpPr>
          <p:nvPr>
            <p:ph type="subTitle" idx="1"/>
          </p:nvPr>
        </p:nvSpPr>
        <p:spPr>
          <a:xfrm>
            <a:off x="8001000" y="7368540"/>
            <a:ext cx="9429900" cy="18096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2600"/>
              <a:buNone/>
              <a:defRPr>
                <a:solidFill>
                  <a:schemeClr val="lt1"/>
                </a:solidFill>
              </a:defRPr>
            </a:lvl2pPr>
            <a:lvl3pPr lvl="2">
              <a:spcBef>
                <a:spcPts val="1800"/>
              </a:spcBef>
              <a:spcAft>
                <a:spcPts val="0"/>
              </a:spcAft>
              <a:buClr>
                <a:schemeClr val="lt1"/>
              </a:buClr>
              <a:buSzPts val="2400"/>
              <a:buNone/>
              <a:defRPr>
                <a:solidFill>
                  <a:schemeClr val="lt1"/>
                </a:solidFill>
              </a:defRPr>
            </a:lvl3pPr>
            <a:lvl4pPr lvl="3">
              <a:spcBef>
                <a:spcPts val="1800"/>
              </a:spcBef>
              <a:spcAft>
                <a:spcPts val="0"/>
              </a:spcAft>
              <a:buClr>
                <a:schemeClr val="lt1"/>
              </a:buClr>
              <a:buSzPts val="2200"/>
              <a:buNone/>
              <a:defRPr>
                <a:solidFill>
                  <a:schemeClr val="lt1"/>
                </a:solidFill>
              </a:defRPr>
            </a:lvl4pPr>
            <a:lvl5pPr lvl="4">
              <a:spcBef>
                <a:spcPts val="1800"/>
              </a:spcBef>
              <a:spcAft>
                <a:spcPts val="0"/>
              </a:spcAft>
              <a:buClr>
                <a:schemeClr val="lt1"/>
              </a:buClr>
              <a:buSzPts val="2000"/>
              <a:buNone/>
              <a:defRPr>
                <a:solidFill>
                  <a:schemeClr val="lt1"/>
                </a:solidFill>
              </a:defRPr>
            </a:lvl5pPr>
            <a:lvl6pPr lvl="5">
              <a:spcBef>
                <a:spcPts val="1800"/>
              </a:spcBef>
              <a:spcAft>
                <a:spcPts val="0"/>
              </a:spcAft>
              <a:buClr>
                <a:schemeClr val="lt1"/>
              </a:buClr>
              <a:buSzPts val="1800"/>
              <a:buNone/>
              <a:defRPr>
                <a:solidFill>
                  <a:schemeClr val="lt1"/>
                </a:solidFill>
              </a:defRPr>
            </a:lvl6pPr>
            <a:lvl7pPr lvl="6">
              <a:spcBef>
                <a:spcPts val="1800"/>
              </a:spcBef>
              <a:spcAft>
                <a:spcPts val="0"/>
              </a:spcAft>
              <a:buClr>
                <a:schemeClr val="lt1"/>
              </a:buClr>
              <a:buSzPts val="1800"/>
              <a:buNone/>
              <a:defRPr>
                <a:solidFill>
                  <a:schemeClr val="lt1"/>
                </a:solidFill>
              </a:defRPr>
            </a:lvl7pPr>
            <a:lvl8pPr lvl="7">
              <a:spcBef>
                <a:spcPts val="1800"/>
              </a:spcBef>
              <a:spcAft>
                <a:spcPts val="0"/>
              </a:spcAft>
              <a:buClr>
                <a:schemeClr val="lt1"/>
              </a:buClr>
              <a:buSzPts val="1800"/>
              <a:buNone/>
              <a:defRPr>
                <a:solidFill>
                  <a:schemeClr val="lt1"/>
                </a:solidFill>
              </a:defRPr>
            </a:lvl8pPr>
            <a:lvl9pPr lvl="8">
              <a:spcBef>
                <a:spcPts val="1800"/>
              </a:spcBef>
              <a:spcAft>
                <a:spcPts val="1800"/>
              </a:spcAft>
              <a:buClr>
                <a:schemeClr val="lt1"/>
              </a:buClr>
              <a:buSzPts val="1800"/>
              <a:buNone/>
              <a:defRPr>
                <a:solidFill>
                  <a:schemeClr val="lt1"/>
                </a:solidFill>
              </a:defRPr>
            </a:lvl9pPr>
          </a:lstStyle>
          <a:p>
            <a:endParaRPr/>
          </a:p>
        </p:txBody>
      </p:sp>
      <p:sp>
        <p:nvSpPr>
          <p:cNvPr id="832" name="Google Shape;832;p83"/>
          <p:cNvSpPr/>
          <p:nvPr/>
        </p:nvSpPr>
        <p:spPr>
          <a:xfrm>
            <a:off x="868664" y="897539"/>
            <a:ext cx="6538428" cy="8477244"/>
          </a:xfrm>
          <a:custGeom>
            <a:avLst/>
            <a:gdLst/>
            <a:ahLst/>
            <a:cxnLst/>
            <a:rect l="l" t="t" r="r" b="b"/>
            <a:pathLst>
              <a:path w="21600" h="21600" extrusionOk="0">
                <a:moveTo>
                  <a:pt x="0" y="635"/>
                </a:moveTo>
                <a:cubicBezTo>
                  <a:pt x="0" y="460"/>
                  <a:pt x="92" y="301"/>
                  <a:pt x="241" y="186"/>
                </a:cubicBezTo>
                <a:cubicBezTo>
                  <a:pt x="390" y="71"/>
                  <a:pt x="596" y="0"/>
                  <a:pt x="824" y="0"/>
                </a:cubicBezTo>
                <a:lnTo>
                  <a:pt x="20776" y="0"/>
                </a:lnTo>
                <a:cubicBezTo>
                  <a:pt x="21004" y="0"/>
                  <a:pt x="21210" y="71"/>
                  <a:pt x="21359" y="186"/>
                </a:cubicBezTo>
                <a:cubicBezTo>
                  <a:pt x="21508" y="301"/>
                  <a:pt x="21600" y="460"/>
                  <a:pt x="21600" y="635"/>
                </a:cubicBezTo>
                <a:lnTo>
                  <a:pt x="21600" y="671"/>
                </a:lnTo>
                <a:cubicBezTo>
                  <a:pt x="21600" y="773"/>
                  <a:pt x="21568" y="874"/>
                  <a:pt x="21507" y="965"/>
                </a:cubicBezTo>
                <a:cubicBezTo>
                  <a:pt x="19548" y="3915"/>
                  <a:pt x="18443" y="7258"/>
                  <a:pt x="18443" y="10800"/>
                </a:cubicBezTo>
                <a:cubicBezTo>
                  <a:pt x="18443" y="14342"/>
                  <a:pt x="19548" y="17685"/>
                  <a:pt x="21507" y="20635"/>
                </a:cubicBezTo>
                <a:cubicBezTo>
                  <a:pt x="21568" y="20726"/>
                  <a:pt x="21600" y="20827"/>
                  <a:pt x="21600" y="20929"/>
                </a:cubicBezTo>
                <a:lnTo>
                  <a:pt x="21600" y="20965"/>
                </a:lnTo>
                <a:cubicBezTo>
                  <a:pt x="21600" y="21140"/>
                  <a:pt x="21508" y="21299"/>
                  <a:pt x="21359" y="21414"/>
                </a:cubicBezTo>
                <a:cubicBezTo>
                  <a:pt x="21210" y="21529"/>
                  <a:pt x="21004" y="21600"/>
                  <a:pt x="20776" y="21600"/>
                </a:cubicBezTo>
                <a:lnTo>
                  <a:pt x="824" y="21600"/>
                </a:lnTo>
                <a:cubicBezTo>
                  <a:pt x="596" y="21600"/>
                  <a:pt x="390" y="21529"/>
                  <a:pt x="241" y="21414"/>
                </a:cubicBezTo>
                <a:cubicBezTo>
                  <a:pt x="92" y="21299"/>
                  <a:pt x="0" y="21140"/>
                  <a:pt x="0" y="20965"/>
                </a:cubicBezTo>
                <a:lnTo>
                  <a:pt x="0" y="635"/>
                </a:lnTo>
                <a:close/>
              </a:path>
            </a:pathLst>
          </a:custGeom>
          <a:solidFill>
            <a:schemeClr val="accent6"/>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a:solidFill>
                <a:srgbClr val="032D60"/>
              </a:solidFill>
            </a:endParaRPr>
          </a:p>
        </p:txBody>
      </p:sp>
      <p:sp>
        <p:nvSpPr>
          <p:cNvPr id="833" name="Google Shape;833;p83"/>
          <p:cNvSpPr/>
          <p:nvPr/>
        </p:nvSpPr>
        <p:spPr>
          <a:xfrm>
            <a:off x="1722794" y="4293920"/>
            <a:ext cx="2704800" cy="2704800"/>
          </a:xfrm>
          <a:prstGeom prst="roundRect">
            <a:avLst>
              <a:gd name="adj" fmla="val 9880"/>
            </a:avLst>
          </a:prstGeom>
          <a:solidFill>
            <a:schemeClr val="accen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34" name="Google Shape;834;p83"/>
          <p:cNvSpPr/>
          <p:nvPr/>
        </p:nvSpPr>
        <p:spPr>
          <a:xfrm>
            <a:off x="4686089" y="5750894"/>
            <a:ext cx="1247700" cy="1247700"/>
          </a:xfrm>
          <a:prstGeom prst="roundRect">
            <a:avLst>
              <a:gd name="adj" fmla="val 23260"/>
            </a:avLst>
          </a:prstGeom>
          <a:solidFill>
            <a:schemeClr val="accen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a:solidFill>
                <a:srgbClr val="032D60"/>
              </a:solidFill>
            </a:endParaRPr>
          </a:p>
        </p:txBody>
      </p:sp>
      <p:sp>
        <p:nvSpPr>
          <p:cNvPr id="835" name="Google Shape;835;p83"/>
          <p:cNvSpPr/>
          <p:nvPr/>
        </p:nvSpPr>
        <p:spPr>
          <a:xfrm>
            <a:off x="1722794" y="7255047"/>
            <a:ext cx="2704800" cy="435300"/>
          </a:xfrm>
          <a:prstGeom prst="roundRect">
            <a:avLst>
              <a:gd name="adj" fmla="val 50000"/>
            </a:avLst>
          </a:prstGeom>
          <a:solidFill>
            <a:schemeClr val="accen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a:solidFill>
                <a:srgbClr val="032D60"/>
              </a:solidFill>
            </a:endParaRPr>
          </a:p>
        </p:txBody>
      </p:sp>
      <p:sp>
        <p:nvSpPr>
          <p:cNvPr id="836" name="Google Shape;836;p83"/>
          <p:cNvSpPr/>
          <p:nvPr/>
        </p:nvSpPr>
        <p:spPr>
          <a:xfrm>
            <a:off x="3080735" y="6093422"/>
            <a:ext cx="2451000" cy="597300"/>
          </a:xfrm>
          <a:prstGeom prst="roundRect">
            <a:avLst>
              <a:gd name="adj" fmla="val 34783"/>
            </a:avLst>
          </a:prstGeom>
          <a:gradFill>
            <a:gsLst>
              <a:gs pos="0">
                <a:srgbClr val="EAF5FE"/>
              </a:gs>
              <a:gs pos="30">
                <a:srgbClr val="EAF5FE">
                  <a:alpha val="45098"/>
                </a:srgbClr>
              </a:gs>
              <a:gs pos="100000">
                <a:srgbClr val="FFFEFE">
                  <a:alpha val="0"/>
                </a:srgbClr>
              </a:gs>
            </a:gsLst>
            <a:path path="circle">
              <a:fillToRect t="100000" r="100000"/>
            </a:path>
            <a:tileRect l="-100000" b="-100000"/>
          </a:gradFill>
          <a:ln w="9525" cap="flat" cmpd="sng">
            <a:solidFill>
              <a:srgbClr val="FFFEFE">
                <a:alpha val="643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32D60"/>
              </a:solidFill>
              <a:latin typeface="Arial"/>
              <a:ea typeface="Arial"/>
              <a:cs typeface="Arial"/>
              <a:sym typeface="Arial"/>
            </a:endParaRPr>
          </a:p>
        </p:txBody>
      </p:sp>
      <p:sp>
        <p:nvSpPr>
          <p:cNvPr id="837" name="Google Shape;837;p83"/>
          <p:cNvSpPr/>
          <p:nvPr/>
        </p:nvSpPr>
        <p:spPr>
          <a:xfrm>
            <a:off x="3080735" y="6094497"/>
            <a:ext cx="2451000" cy="597300"/>
          </a:xfrm>
          <a:prstGeom prst="roundRect">
            <a:avLst>
              <a:gd name="adj" fmla="val 36714"/>
            </a:avLst>
          </a:prstGeom>
          <a:solidFill>
            <a:srgbClr val="FFFEFE">
              <a:alpha val="4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32D60"/>
              </a:solidFill>
              <a:latin typeface="Arial"/>
              <a:ea typeface="Arial"/>
              <a:cs typeface="Arial"/>
              <a:sym typeface="Arial"/>
            </a:endParaRPr>
          </a:p>
        </p:txBody>
      </p:sp>
      <p:sp>
        <p:nvSpPr>
          <p:cNvPr id="838" name="Google Shape;838;p83"/>
          <p:cNvSpPr/>
          <p:nvPr/>
        </p:nvSpPr>
        <p:spPr>
          <a:xfrm>
            <a:off x="3216859" y="6195564"/>
            <a:ext cx="393000" cy="393000"/>
          </a:xfrm>
          <a:prstGeom prst="ellipse">
            <a:avLst/>
          </a:prstGeom>
          <a:solidFill>
            <a:srgbClr val="FFFEFE"/>
          </a:solidFill>
          <a:ln>
            <a:noFill/>
          </a:ln>
          <a:effectLst>
            <a:outerShdw blurRad="1295400" dist="981076" dir="7315135" rotWithShape="0">
              <a:srgbClr val="002775">
                <a:alpha val="33730"/>
              </a:srgbClr>
            </a:outerShdw>
          </a:effectLst>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39" name="Google Shape;839;p83"/>
          <p:cNvSpPr/>
          <p:nvPr/>
        </p:nvSpPr>
        <p:spPr>
          <a:xfrm rot="-5400000">
            <a:off x="3315082" y="6293784"/>
            <a:ext cx="196452" cy="196452"/>
          </a:xfrm>
          <a:custGeom>
            <a:avLst/>
            <a:gdLst/>
            <a:ahLst/>
            <a:cxnLst/>
            <a:rect l="l" t="t" r="r" b="b"/>
            <a:pathLst>
              <a:path w="21600" h="21600" extrusionOk="0">
                <a:moveTo>
                  <a:pt x="12841" y="1414"/>
                </a:moveTo>
                <a:lnTo>
                  <a:pt x="14724" y="6586"/>
                </a:lnTo>
                <a:cubicBezTo>
                  <a:pt x="14779" y="6738"/>
                  <a:pt x="14903" y="6876"/>
                  <a:pt x="15069" y="6931"/>
                </a:cubicBezTo>
                <a:lnTo>
                  <a:pt x="20221" y="8869"/>
                </a:lnTo>
                <a:cubicBezTo>
                  <a:pt x="21062" y="9186"/>
                  <a:pt x="21600" y="9972"/>
                  <a:pt x="21600" y="10862"/>
                </a:cubicBezTo>
                <a:cubicBezTo>
                  <a:pt x="21600" y="11752"/>
                  <a:pt x="21048" y="12538"/>
                  <a:pt x="20200" y="12848"/>
                </a:cubicBezTo>
                <a:lnTo>
                  <a:pt x="15028" y="14731"/>
                </a:lnTo>
                <a:cubicBezTo>
                  <a:pt x="14876" y="14786"/>
                  <a:pt x="14738" y="14910"/>
                  <a:pt x="14683" y="15076"/>
                </a:cubicBezTo>
                <a:lnTo>
                  <a:pt x="12738" y="20221"/>
                </a:lnTo>
                <a:cubicBezTo>
                  <a:pt x="12421" y="21055"/>
                  <a:pt x="11634" y="21600"/>
                  <a:pt x="10745" y="21600"/>
                </a:cubicBezTo>
                <a:cubicBezTo>
                  <a:pt x="9855" y="21600"/>
                  <a:pt x="9069" y="21048"/>
                  <a:pt x="8759" y="20200"/>
                </a:cubicBezTo>
                <a:lnTo>
                  <a:pt x="6876" y="15028"/>
                </a:lnTo>
                <a:cubicBezTo>
                  <a:pt x="6821" y="14876"/>
                  <a:pt x="6697" y="14738"/>
                  <a:pt x="6531" y="14683"/>
                </a:cubicBezTo>
                <a:lnTo>
                  <a:pt x="1379" y="12745"/>
                </a:lnTo>
                <a:cubicBezTo>
                  <a:pt x="545" y="12428"/>
                  <a:pt x="0" y="11641"/>
                  <a:pt x="0" y="10752"/>
                </a:cubicBezTo>
                <a:cubicBezTo>
                  <a:pt x="0" y="9862"/>
                  <a:pt x="552" y="9076"/>
                  <a:pt x="1400" y="8766"/>
                </a:cubicBezTo>
                <a:lnTo>
                  <a:pt x="6572" y="6883"/>
                </a:lnTo>
                <a:cubicBezTo>
                  <a:pt x="6724" y="6828"/>
                  <a:pt x="6862" y="6703"/>
                  <a:pt x="6917" y="6538"/>
                </a:cubicBezTo>
                <a:lnTo>
                  <a:pt x="8862" y="1379"/>
                </a:lnTo>
                <a:cubicBezTo>
                  <a:pt x="9179" y="545"/>
                  <a:pt x="9966" y="0"/>
                  <a:pt x="10855" y="0"/>
                </a:cubicBezTo>
                <a:cubicBezTo>
                  <a:pt x="10986" y="0"/>
                  <a:pt x="11110" y="14"/>
                  <a:pt x="11228" y="34"/>
                </a:cubicBezTo>
                <a:cubicBezTo>
                  <a:pt x="11966" y="166"/>
                  <a:pt x="12572" y="676"/>
                  <a:pt x="12841" y="1400"/>
                </a:cubicBezTo>
                <a:lnTo>
                  <a:pt x="12841" y="1414"/>
                </a:lnTo>
                <a:close/>
              </a:path>
            </a:pathLst>
          </a:custGeom>
          <a:solidFill>
            <a:schemeClr val="accent2"/>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40" name="Google Shape;840;p83"/>
          <p:cNvSpPr/>
          <p:nvPr/>
        </p:nvSpPr>
        <p:spPr>
          <a:xfrm>
            <a:off x="3714957" y="6195564"/>
            <a:ext cx="1716900" cy="393000"/>
          </a:xfrm>
          <a:prstGeom prst="roundRect">
            <a:avLst>
              <a:gd name="adj" fmla="val 31267"/>
            </a:avLst>
          </a:prstGeom>
          <a:solidFill>
            <a:srgbClr val="FFFEFE"/>
          </a:solidFill>
          <a:ln>
            <a:noFill/>
          </a:ln>
          <a:effectLst>
            <a:outerShdw blurRad="457200" dist="342900" dir="3900000" rotWithShape="0">
              <a:srgbClr val="002775">
                <a:alpha val="40000"/>
              </a:srgbClr>
            </a:outerShdw>
          </a:effectLst>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41" name="Google Shape;841;p83"/>
          <p:cNvSpPr/>
          <p:nvPr/>
        </p:nvSpPr>
        <p:spPr>
          <a:xfrm rot="-2700000">
            <a:off x="3416631" y="4470004"/>
            <a:ext cx="843156" cy="838210"/>
          </a:xfrm>
          <a:custGeom>
            <a:avLst/>
            <a:gdLst/>
            <a:ahLst/>
            <a:cxnLst/>
            <a:rect l="l" t="t" r="r" b="b"/>
            <a:pathLst>
              <a:path w="21272" h="21600" extrusionOk="0">
                <a:moveTo>
                  <a:pt x="12111" y="0"/>
                </a:moveTo>
                <a:lnTo>
                  <a:pt x="9139" y="3036"/>
                </a:lnTo>
                <a:lnTo>
                  <a:pt x="14581" y="8595"/>
                </a:lnTo>
                <a:lnTo>
                  <a:pt x="0" y="8595"/>
                </a:lnTo>
                <a:lnTo>
                  <a:pt x="0" y="12883"/>
                </a:lnTo>
                <a:lnTo>
                  <a:pt x="14658" y="12883"/>
                </a:lnTo>
                <a:lnTo>
                  <a:pt x="9087" y="18564"/>
                </a:lnTo>
                <a:lnTo>
                  <a:pt x="12060" y="21600"/>
                </a:lnTo>
                <a:lnTo>
                  <a:pt x="20287" y="13205"/>
                </a:lnTo>
                <a:cubicBezTo>
                  <a:pt x="21600" y="11864"/>
                  <a:pt x="21600" y="9684"/>
                  <a:pt x="20287" y="8342"/>
                </a:cubicBezTo>
                <a:lnTo>
                  <a:pt x="12111" y="0"/>
                </a:lnTo>
                <a:close/>
              </a:path>
            </a:pathLst>
          </a:custGeom>
          <a:solidFill>
            <a:srgbClr val="FFFEFE">
              <a:alpha val="40000"/>
            </a:srgbClr>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42" name="Google Shape;842;p83"/>
          <p:cNvSpPr/>
          <p:nvPr/>
        </p:nvSpPr>
        <p:spPr>
          <a:xfrm>
            <a:off x="1798820" y="7322727"/>
            <a:ext cx="1335900" cy="300000"/>
          </a:xfrm>
          <a:prstGeom prst="roundRect">
            <a:avLst>
              <a:gd name="adj" fmla="val 50000"/>
            </a:avLst>
          </a:prstGeom>
          <a:solidFill>
            <a:srgbClr val="FFFEFE">
              <a:alpha val="40000"/>
            </a:srgbClr>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pic>
        <p:nvPicPr>
          <p:cNvPr id="843" name="Google Shape;843;p83" title="Teal_single_sparkle.png"/>
          <p:cNvPicPr preferRelativeResize="0"/>
          <p:nvPr/>
        </p:nvPicPr>
        <p:blipFill>
          <a:blip r:embed="rId3">
            <a:alphaModFix/>
          </a:blip>
          <a:stretch>
            <a:fillRect/>
          </a:stretch>
        </p:blipFill>
        <p:spPr>
          <a:xfrm>
            <a:off x="2061800" y="6552287"/>
            <a:ext cx="292608" cy="292608"/>
          </a:xfrm>
          <a:prstGeom prst="rect">
            <a:avLst/>
          </a:prstGeom>
          <a:noFill/>
          <a:ln>
            <a:noFill/>
          </a:ln>
        </p:spPr>
      </p:pic>
      <p:sp>
        <p:nvSpPr>
          <p:cNvPr id="844" name="Google Shape;844;p83"/>
          <p:cNvSpPr/>
          <p:nvPr/>
        </p:nvSpPr>
        <p:spPr>
          <a:xfrm>
            <a:off x="1626825" y="3921950"/>
            <a:ext cx="1510500" cy="1510500"/>
          </a:xfrm>
          <a:prstGeom prst="ellipse">
            <a:avLst/>
          </a:prstGeom>
          <a:solidFill>
            <a:srgbClr val="FFFEFE"/>
          </a:solidFill>
          <a:ln>
            <a:noFill/>
          </a:ln>
          <a:effectLst>
            <a:outerShdw blurRad="457200" dist="523875" dir="3900000" rotWithShape="0">
              <a:srgbClr val="072825">
                <a:alpha val="75000"/>
              </a:srgbClr>
            </a:outerShdw>
          </a:effectLst>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endParaRPr sz="2800">
              <a:solidFill>
                <a:srgbClr val="032D60"/>
              </a:solidFill>
            </a:endParaRPr>
          </a:p>
        </p:txBody>
      </p:sp>
      <p:pic>
        <p:nvPicPr>
          <p:cNvPr id="845" name="Google Shape;845;p83" title="Clapping_hands_emoji.png"/>
          <p:cNvPicPr preferRelativeResize="0"/>
          <p:nvPr/>
        </p:nvPicPr>
        <p:blipFill>
          <a:blip r:embed="rId4">
            <a:alphaModFix/>
          </a:blip>
          <a:stretch>
            <a:fillRect/>
          </a:stretch>
        </p:blipFill>
        <p:spPr>
          <a:xfrm>
            <a:off x="4846320" y="5230368"/>
            <a:ext cx="1042416" cy="1133856"/>
          </a:xfrm>
          <a:prstGeom prst="rect">
            <a:avLst/>
          </a:prstGeom>
          <a:noFill/>
          <a:ln>
            <a:noFill/>
          </a:ln>
        </p:spPr>
      </p:pic>
      <p:pic>
        <p:nvPicPr>
          <p:cNvPr id="846" name="Google Shape;846;p83" title="Group 2147231774.png"/>
          <p:cNvPicPr preferRelativeResize="0"/>
          <p:nvPr/>
        </p:nvPicPr>
        <p:blipFill rotWithShape="1">
          <a:blip r:embed="rId5">
            <a:alphaModFix/>
          </a:blip>
          <a:srcRect t="17898" b="17905"/>
          <a:stretch/>
        </p:blipFill>
        <p:spPr>
          <a:xfrm>
            <a:off x="3461327" y="2946149"/>
            <a:ext cx="588381" cy="597300"/>
          </a:xfrm>
          <a:prstGeom prst="rect">
            <a:avLst/>
          </a:prstGeom>
          <a:noFill/>
          <a:ln>
            <a:noFill/>
          </a:ln>
        </p:spPr>
      </p:pic>
      <p:pic>
        <p:nvPicPr>
          <p:cNvPr id="847" name="Google Shape;847;p83" title="Group 2147231774.png"/>
          <p:cNvPicPr preferRelativeResize="0"/>
          <p:nvPr/>
        </p:nvPicPr>
        <p:blipFill rotWithShape="1">
          <a:blip r:embed="rId5">
            <a:alphaModFix/>
          </a:blip>
          <a:srcRect t="13417" b="13425"/>
          <a:stretch/>
        </p:blipFill>
        <p:spPr>
          <a:xfrm rot="-12">
            <a:off x="3034519" y="2797751"/>
            <a:ext cx="339582" cy="392849"/>
          </a:xfrm>
          <a:prstGeom prst="rect">
            <a:avLst/>
          </a:prstGeom>
          <a:noFill/>
          <a:ln>
            <a:noFill/>
          </a:ln>
        </p:spPr>
      </p:pic>
      <p:pic>
        <p:nvPicPr>
          <p:cNvPr id="848" name="Google Shape;848;p83" title="Group 2147231774.png"/>
          <p:cNvPicPr preferRelativeResize="0"/>
          <p:nvPr/>
        </p:nvPicPr>
        <p:blipFill rotWithShape="1">
          <a:blip r:embed="rId5">
            <a:alphaModFix/>
          </a:blip>
          <a:srcRect t="17898" b="17905"/>
          <a:stretch/>
        </p:blipFill>
        <p:spPr>
          <a:xfrm>
            <a:off x="5455661" y="5213112"/>
            <a:ext cx="339575" cy="344716"/>
          </a:xfrm>
          <a:prstGeom prst="rect">
            <a:avLst/>
          </a:prstGeom>
          <a:noFill/>
          <a:ln>
            <a:noFill/>
          </a:ln>
        </p:spPr>
      </p:pic>
      <p:pic>
        <p:nvPicPr>
          <p:cNvPr id="849" name="Google Shape;849;p83" title="Group 2147231774.png"/>
          <p:cNvPicPr preferRelativeResize="0"/>
          <p:nvPr/>
        </p:nvPicPr>
        <p:blipFill rotWithShape="1">
          <a:blip r:embed="rId5">
            <a:alphaModFix/>
          </a:blip>
          <a:srcRect t="17898" b="17905"/>
          <a:stretch/>
        </p:blipFill>
        <p:spPr>
          <a:xfrm>
            <a:off x="5708275" y="5437670"/>
            <a:ext cx="196450" cy="199418"/>
          </a:xfrm>
          <a:prstGeom prst="rect">
            <a:avLst/>
          </a:prstGeom>
          <a:noFill/>
          <a:ln>
            <a:noFill/>
          </a:ln>
        </p:spPr>
      </p:pic>
      <p:pic>
        <p:nvPicPr>
          <p:cNvPr id="850" name="Google Shape;850;p83"/>
          <p:cNvPicPr preferRelativeResize="0"/>
          <p:nvPr/>
        </p:nvPicPr>
        <p:blipFill>
          <a:blip r:embed="rId6">
            <a:alphaModFix/>
          </a:blip>
          <a:stretch>
            <a:fillRect/>
          </a:stretch>
        </p:blipFill>
        <p:spPr>
          <a:xfrm>
            <a:off x="16550000" y="848191"/>
            <a:ext cx="953599" cy="667523"/>
          </a:xfrm>
          <a:prstGeom prst="rect">
            <a:avLst/>
          </a:prstGeom>
          <a:noFill/>
          <a:ln>
            <a:noFill/>
          </a:ln>
        </p:spPr>
      </p:pic>
      <p:pic>
        <p:nvPicPr>
          <p:cNvPr id="851" name="Google Shape;851;p83" title="BE-MVP-Icon-Spark_Redux_V3_STRAIGHT_cloudBlue.png"/>
          <p:cNvPicPr preferRelativeResize="0"/>
          <p:nvPr/>
        </p:nvPicPr>
        <p:blipFill rotWithShape="1">
          <a:blip r:embed="rId7">
            <a:alphaModFix/>
          </a:blip>
          <a:srcRect l="3858" r="3858"/>
          <a:stretch/>
        </p:blipFill>
        <p:spPr>
          <a:xfrm rot="-1115108">
            <a:off x="1" y="6456315"/>
            <a:ext cx="1675025" cy="1937845"/>
          </a:xfrm>
          <a:prstGeom prst="rect">
            <a:avLst/>
          </a:prstGeom>
          <a:noFill/>
          <a:ln>
            <a:noFill/>
          </a:ln>
        </p:spPr>
      </p:pic>
      <p:pic>
        <p:nvPicPr>
          <p:cNvPr id="852" name="Google Shape;852;p83" title="INFA-icon.png"/>
          <p:cNvPicPr preferRelativeResize="0"/>
          <p:nvPr/>
        </p:nvPicPr>
        <p:blipFill rotWithShape="1">
          <a:blip r:embed="rId8">
            <a:alphaModFix/>
          </a:blip>
          <a:srcRect l="3934" r="3934"/>
          <a:stretch/>
        </p:blipFill>
        <p:spPr>
          <a:xfrm rot="-438370">
            <a:off x="1059524" y="3518117"/>
            <a:ext cx="2405274" cy="2610666"/>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5 Segue 4">
  <p:cSld name="TITLE_1_1_1_1_1_1_1_1_1_1_1_1_1_1_1_1_1_1_1_1_1_1_1_1_1_1_1_1_1_1_1_1_1_1_2_1_1">
    <p:bg>
      <p:bgPr>
        <a:solidFill>
          <a:srgbClr val="CFE9FE"/>
        </a:solidFill>
        <a:effectLst/>
      </p:bgPr>
    </p:bg>
    <p:spTree>
      <p:nvGrpSpPr>
        <p:cNvPr id="1" name="Shape 853"/>
        <p:cNvGrpSpPr/>
        <p:nvPr/>
      </p:nvGrpSpPr>
      <p:grpSpPr>
        <a:xfrm>
          <a:off x="0" y="0"/>
          <a:ext cx="0" cy="0"/>
          <a:chOff x="0" y="0"/>
          <a:chExt cx="0" cy="0"/>
        </a:xfrm>
      </p:grpSpPr>
      <p:sp>
        <p:nvSpPr>
          <p:cNvPr id="854" name="Google Shape;854;p84"/>
          <p:cNvSpPr txBox="1">
            <a:spLocks noGrp="1"/>
          </p:cNvSpPr>
          <p:nvPr>
            <p:ph type="title"/>
          </p:nvPr>
        </p:nvSpPr>
        <p:spPr>
          <a:xfrm>
            <a:off x="8001000" y="2002155"/>
            <a:ext cx="9429900" cy="50760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7200"/>
              <a:buNone/>
              <a:defRPr sz="72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sp>
        <p:nvSpPr>
          <p:cNvPr id="855" name="Google Shape;855;p84"/>
          <p:cNvSpPr txBox="1">
            <a:spLocks noGrp="1"/>
          </p:cNvSpPr>
          <p:nvPr>
            <p:ph type="subTitle" idx="1"/>
          </p:nvPr>
        </p:nvSpPr>
        <p:spPr>
          <a:xfrm>
            <a:off x="8001000" y="7368540"/>
            <a:ext cx="9429900" cy="18096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200"/>
              <a:buNone/>
              <a:defRPr sz="3200"/>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856" name="Google Shape;856;p84"/>
          <p:cNvSpPr/>
          <p:nvPr/>
        </p:nvSpPr>
        <p:spPr>
          <a:xfrm>
            <a:off x="868664" y="897539"/>
            <a:ext cx="6538428" cy="8477244"/>
          </a:xfrm>
          <a:custGeom>
            <a:avLst/>
            <a:gdLst/>
            <a:ahLst/>
            <a:cxnLst/>
            <a:rect l="l" t="t" r="r" b="b"/>
            <a:pathLst>
              <a:path w="21600" h="21600" extrusionOk="0">
                <a:moveTo>
                  <a:pt x="0" y="635"/>
                </a:moveTo>
                <a:cubicBezTo>
                  <a:pt x="0" y="460"/>
                  <a:pt x="92" y="301"/>
                  <a:pt x="241" y="186"/>
                </a:cubicBezTo>
                <a:cubicBezTo>
                  <a:pt x="390" y="71"/>
                  <a:pt x="596" y="0"/>
                  <a:pt x="824" y="0"/>
                </a:cubicBezTo>
                <a:lnTo>
                  <a:pt x="20776" y="0"/>
                </a:lnTo>
                <a:cubicBezTo>
                  <a:pt x="21004" y="0"/>
                  <a:pt x="21210" y="71"/>
                  <a:pt x="21359" y="186"/>
                </a:cubicBezTo>
                <a:cubicBezTo>
                  <a:pt x="21508" y="301"/>
                  <a:pt x="21600" y="460"/>
                  <a:pt x="21600" y="635"/>
                </a:cubicBezTo>
                <a:lnTo>
                  <a:pt x="21600" y="671"/>
                </a:lnTo>
                <a:cubicBezTo>
                  <a:pt x="21600" y="773"/>
                  <a:pt x="21568" y="874"/>
                  <a:pt x="21507" y="965"/>
                </a:cubicBezTo>
                <a:cubicBezTo>
                  <a:pt x="19548" y="3915"/>
                  <a:pt x="18443" y="7258"/>
                  <a:pt x="18443" y="10800"/>
                </a:cubicBezTo>
                <a:cubicBezTo>
                  <a:pt x="18443" y="14342"/>
                  <a:pt x="19548" y="17685"/>
                  <a:pt x="21507" y="20635"/>
                </a:cubicBezTo>
                <a:cubicBezTo>
                  <a:pt x="21568" y="20726"/>
                  <a:pt x="21600" y="20827"/>
                  <a:pt x="21600" y="20929"/>
                </a:cubicBezTo>
                <a:lnTo>
                  <a:pt x="21600" y="20965"/>
                </a:lnTo>
                <a:cubicBezTo>
                  <a:pt x="21600" y="21140"/>
                  <a:pt x="21508" y="21299"/>
                  <a:pt x="21359" y="21414"/>
                </a:cubicBezTo>
                <a:cubicBezTo>
                  <a:pt x="21210" y="21529"/>
                  <a:pt x="21004" y="21600"/>
                  <a:pt x="20776" y="21600"/>
                </a:cubicBezTo>
                <a:lnTo>
                  <a:pt x="824" y="21600"/>
                </a:lnTo>
                <a:cubicBezTo>
                  <a:pt x="596" y="21600"/>
                  <a:pt x="390" y="21529"/>
                  <a:pt x="241" y="21414"/>
                </a:cubicBezTo>
                <a:cubicBezTo>
                  <a:pt x="92" y="21299"/>
                  <a:pt x="0" y="21140"/>
                  <a:pt x="0" y="20965"/>
                </a:cubicBezTo>
                <a:lnTo>
                  <a:pt x="0" y="635"/>
                </a:lnTo>
                <a:close/>
              </a:path>
            </a:pathLst>
          </a:custGeom>
          <a:solidFill>
            <a:srgbClr val="FFFF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a:solidFill>
                <a:srgbClr val="032D60"/>
              </a:solidFill>
            </a:endParaRPr>
          </a:p>
        </p:txBody>
      </p:sp>
      <p:sp>
        <p:nvSpPr>
          <p:cNvPr id="857" name="Google Shape;857;p84"/>
          <p:cNvSpPr/>
          <p:nvPr/>
        </p:nvSpPr>
        <p:spPr>
          <a:xfrm>
            <a:off x="1722794" y="4293920"/>
            <a:ext cx="2704800" cy="2704800"/>
          </a:xfrm>
          <a:prstGeom prst="roundRect">
            <a:avLst>
              <a:gd name="adj" fmla="val 9880"/>
            </a:avLst>
          </a:prstGeom>
          <a:solidFill>
            <a:schemeClr val="l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58" name="Google Shape;858;p84"/>
          <p:cNvSpPr/>
          <p:nvPr/>
        </p:nvSpPr>
        <p:spPr>
          <a:xfrm>
            <a:off x="4686089" y="5750894"/>
            <a:ext cx="1247700" cy="1247700"/>
          </a:xfrm>
          <a:prstGeom prst="roundRect">
            <a:avLst>
              <a:gd name="adj" fmla="val 23260"/>
            </a:avLst>
          </a:prstGeom>
          <a:solidFill>
            <a:schemeClr val="l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59" name="Google Shape;859;p84"/>
          <p:cNvSpPr/>
          <p:nvPr/>
        </p:nvSpPr>
        <p:spPr>
          <a:xfrm>
            <a:off x="1722794" y="7255047"/>
            <a:ext cx="2704800" cy="435300"/>
          </a:xfrm>
          <a:prstGeom prst="roundRect">
            <a:avLst>
              <a:gd name="adj" fmla="val 50000"/>
            </a:avLst>
          </a:prstGeom>
          <a:solidFill>
            <a:schemeClr val="l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60" name="Google Shape;860;p84"/>
          <p:cNvSpPr/>
          <p:nvPr/>
        </p:nvSpPr>
        <p:spPr>
          <a:xfrm>
            <a:off x="3080735" y="6093422"/>
            <a:ext cx="2451000" cy="597300"/>
          </a:xfrm>
          <a:prstGeom prst="roundRect">
            <a:avLst>
              <a:gd name="adj" fmla="val 34783"/>
            </a:avLst>
          </a:prstGeom>
          <a:gradFill>
            <a:gsLst>
              <a:gs pos="0">
                <a:srgbClr val="EAF5FE"/>
              </a:gs>
              <a:gs pos="30">
                <a:srgbClr val="EAF5FE">
                  <a:alpha val="45098"/>
                </a:srgbClr>
              </a:gs>
              <a:gs pos="100000">
                <a:srgbClr val="FFFEFE">
                  <a:alpha val="0"/>
                </a:srgbClr>
              </a:gs>
            </a:gsLst>
            <a:path path="circle">
              <a:fillToRect t="100000" r="100000"/>
            </a:path>
            <a:tileRect l="-100000" b="-100000"/>
          </a:gradFill>
          <a:ln w="9525" cap="flat" cmpd="sng">
            <a:solidFill>
              <a:srgbClr val="FFFEFE">
                <a:alpha val="643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32D60"/>
              </a:solidFill>
              <a:latin typeface="Arial"/>
              <a:ea typeface="Arial"/>
              <a:cs typeface="Arial"/>
              <a:sym typeface="Arial"/>
            </a:endParaRPr>
          </a:p>
        </p:txBody>
      </p:sp>
      <p:sp>
        <p:nvSpPr>
          <p:cNvPr id="861" name="Google Shape;861;p84"/>
          <p:cNvSpPr/>
          <p:nvPr/>
        </p:nvSpPr>
        <p:spPr>
          <a:xfrm>
            <a:off x="3080735" y="6094497"/>
            <a:ext cx="2451000" cy="597300"/>
          </a:xfrm>
          <a:prstGeom prst="roundRect">
            <a:avLst>
              <a:gd name="adj" fmla="val 36714"/>
            </a:avLst>
          </a:prstGeom>
          <a:solidFill>
            <a:srgbClr val="FFFEFE">
              <a:alpha val="4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32D60"/>
              </a:solidFill>
              <a:latin typeface="Arial"/>
              <a:ea typeface="Arial"/>
              <a:cs typeface="Arial"/>
              <a:sym typeface="Arial"/>
            </a:endParaRPr>
          </a:p>
        </p:txBody>
      </p:sp>
      <p:sp>
        <p:nvSpPr>
          <p:cNvPr id="862" name="Google Shape;862;p84"/>
          <p:cNvSpPr/>
          <p:nvPr/>
        </p:nvSpPr>
        <p:spPr>
          <a:xfrm>
            <a:off x="3216859" y="6195564"/>
            <a:ext cx="393000" cy="393000"/>
          </a:xfrm>
          <a:prstGeom prst="ellipse">
            <a:avLst/>
          </a:prstGeom>
          <a:solidFill>
            <a:srgbClr val="FFFEFE"/>
          </a:solidFill>
          <a:ln>
            <a:noFill/>
          </a:ln>
          <a:effectLst>
            <a:outerShdw blurRad="1295400" dist="981076" dir="7315135" rotWithShape="0">
              <a:srgbClr val="002775">
                <a:alpha val="33730"/>
              </a:srgbClr>
            </a:outerShdw>
          </a:effectLst>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63" name="Google Shape;863;p84"/>
          <p:cNvSpPr/>
          <p:nvPr/>
        </p:nvSpPr>
        <p:spPr>
          <a:xfrm rot="-5400000">
            <a:off x="3315082" y="6293784"/>
            <a:ext cx="196452" cy="196452"/>
          </a:xfrm>
          <a:custGeom>
            <a:avLst/>
            <a:gdLst/>
            <a:ahLst/>
            <a:cxnLst/>
            <a:rect l="l" t="t" r="r" b="b"/>
            <a:pathLst>
              <a:path w="21600" h="21600" extrusionOk="0">
                <a:moveTo>
                  <a:pt x="12841" y="1414"/>
                </a:moveTo>
                <a:lnTo>
                  <a:pt x="14724" y="6586"/>
                </a:lnTo>
                <a:cubicBezTo>
                  <a:pt x="14779" y="6738"/>
                  <a:pt x="14903" y="6876"/>
                  <a:pt x="15069" y="6931"/>
                </a:cubicBezTo>
                <a:lnTo>
                  <a:pt x="20221" y="8869"/>
                </a:lnTo>
                <a:cubicBezTo>
                  <a:pt x="21062" y="9186"/>
                  <a:pt x="21600" y="9972"/>
                  <a:pt x="21600" y="10862"/>
                </a:cubicBezTo>
                <a:cubicBezTo>
                  <a:pt x="21600" y="11752"/>
                  <a:pt x="21048" y="12538"/>
                  <a:pt x="20200" y="12848"/>
                </a:cubicBezTo>
                <a:lnTo>
                  <a:pt x="15028" y="14731"/>
                </a:lnTo>
                <a:cubicBezTo>
                  <a:pt x="14876" y="14786"/>
                  <a:pt x="14738" y="14910"/>
                  <a:pt x="14683" y="15076"/>
                </a:cubicBezTo>
                <a:lnTo>
                  <a:pt x="12738" y="20221"/>
                </a:lnTo>
                <a:cubicBezTo>
                  <a:pt x="12421" y="21055"/>
                  <a:pt x="11634" y="21600"/>
                  <a:pt x="10745" y="21600"/>
                </a:cubicBezTo>
                <a:cubicBezTo>
                  <a:pt x="9855" y="21600"/>
                  <a:pt x="9069" y="21048"/>
                  <a:pt x="8759" y="20200"/>
                </a:cubicBezTo>
                <a:lnTo>
                  <a:pt x="6876" y="15028"/>
                </a:lnTo>
                <a:cubicBezTo>
                  <a:pt x="6821" y="14876"/>
                  <a:pt x="6697" y="14738"/>
                  <a:pt x="6531" y="14683"/>
                </a:cubicBezTo>
                <a:lnTo>
                  <a:pt x="1379" y="12745"/>
                </a:lnTo>
                <a:cubicBezTo>
                  <a:pt x="545" y="12428"/>
                  <a:pt x="0" y="11641"/>
                  <a:pt x="0" y="10752"/>
                </a:cubicBezTo>
                <a:cubicBezTo>
                  <a:pt x="0" y="9862"/>
                  <a:pt x="552" y="9076"/>
                  <a:pt x="1400" y="8766"/>
                </a:cubicBezTo>
                <a:lnTo>
                  <a:pt x="6572" y="6883"/>
                </a:lnTo>
                <a:cubicBezTo>
                  <a:pt x="6724" y="6828"/>
                  <a:pt x="6862" y="6703"/>
                  <a:pt x="6917" y="6538"/>
                </a:cubicBezTo>
                <a:lnTo>
                  <a:pt x="8862" y="1379"/>
                </a:lnTo>
                <a:cubicBezTo>
                  <a:pt x="9179" y="545"/>
                  <a:pt x="9966" y="0"/>
                  <a:pt x="10855" y="0"/>
                </a:cubicBezTo>
                <a:cubicBezTo>
                  <a:pt x="10986" y="0"/>
                  <a:pt x="11110" y="14"/>
                  <a:pt x="11228" y="34"/>
                </a:cubicBezTo>
                <a:cubicBezTo>
                  <a:pt x="11966" y="166"/>
                  <a:pt x="12572" y="676"/>
                  <a:pt x="12841" y="1400"/>
                </a:cubicBezTo>
                <a:lnTo>
                  <a:pt x="12841" y="1414"/>
                </a:lnTo>
                <a:close/>
              </a:path>
            </a:pathLst>
          </a:custGeom>
          <a:solidFill>
            <a:schemeClr val="lt2"/>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64" name="Google Shape;864;p84"/>
          <p:cNvSpPr/>
          <p:nvPr/>
        </p:nvSpPr>
        <p:spPr>
          <a:xfrm>
            <a:off x="3714957" y="6195564"/>
            <a:ext cx="1716900" cy="393000"/>
          </a:xfrm>
          <a:prstGeom prst="roundRect">
            <a:avLst>
              <a:gd name="adj" fmla="val 31267"/>
            </a:avLst>
          </a:prstGeom>
          <a:solidFill>
            <a:srgbClr val="FFFEFE"/>
          </a:solidFill>
          <a:ln>
            <a:noFill/>
          </a:ln>
          <a:effectLst>
            <a:outerShdw blurRad="457200" dist="342900" dir="3900000" rotWithShape="0">
              <a:srgbClr val="002775">
                <a:alpha val="40000"/>
              </a:srgbClr>
            </a:outerShdw>
          </a:effectLst>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65" name="Google Shape;865;p84"/>
          <p:cNvSpPr/>
          <p:nvPr/>
        </p:nvSpPr>
        <p:spPr>
          <a:xfrm rot="-2700000">
            <a:off x="3416631" y="4470004"/>
            <a:ext cx="843156" cy="838210"/>
          </a:xfrm>
          <a:custGeom>
            <a:avLst/>
            <a:gdLst/>
            <a:ahLst/>
            <a:cxnLst/>
            <a:rect l="l" t="t" r="r" b="b"/>
            <a:pathLst>
              <a:path w="21272" h="21600" extrusionOk="0">
                <a:moveTo>
                  <a:pt x="12111" y="0"/>
                </a:moveTo>
                <a:lnTo>
                  <a:pt x="9139" y="3036"/>
                </a:lnTo>
                <a:lnTo>
                  <a:pt x="14581" y="8595"/>
                </a:lnTo>
                <a:lnTo>
                  <a:pt x="0" y="8595"/>
                </a:lnTo>
                <a:lnTo>
                  <a:pt x="0" y="12883"/>
                </a:lnTo>
                <a:lnTo>
                  <a:pt x="14658" y="12883"/>
                </a:lnTo>
                <a:lnTo>
                  <a:pt x="9087" y="18564"/>
                </a:lnTo>
                <a:lnTo>
                  <a:pt x="12060" y="21600"/>
                </a:lnTo>
                <a:lnTo>
                  <a:pt x="20287" y="13205"/>
                </a:lnTo>
                <a:cubicBezTo>
                  <a:pt x="21600" y="11864"/>
                  <a:pt x="21600" y="9684"/>
                  <a:pt x="20287" y="8342"/>
                </a:cubicBezTo>
                <a:lnTo>
                  <a:pt x="12111" y="0"/>
                </a:lnTo>
                <a:close/>
              </a:path>
            </a:pathLst>
          </a:custGeom>
          <a:solidFill>
            <a:srgbClr val="FFFEFE">
              <a:alpha val="40000"/>
            </a:srgbClr>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66" name="Google Shape;866;p84"/>
          <p:cNvSpPr/>
          <p:nvPr/>
        </p:nvSpPr>
        <p:spPr>
          <a:xfrm>
            <a:off x="1798820" y="7322727"/>
            <a:ext cx="1335900" cy="300000"/>
          </a:xfrm>
          <a:prstGeom prst="roundRect">
            <a:avLst>
              <a:gd name="adj" fmla="val 50000"/>
            </a:avLst>
          </a:prstGeom>
          <a:solidFill>
            <a:srgbClr val="FFFEFE">
              <a:alpha val="40000"/>
            </a:srgbClr>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pic>
        <p:nvPicPr>
          <p:cNvPr id="867" name="Google Shape;867;p84" descr="Blue_single_sparkle.png"/>
          <p:cNvPicPr preferRelativeResize="0"/>
          <p:nvPr/>
        </p:nvPicPr>
        <p:blipFill rotWithShape="1">
          <a:blip r:embed="rId2">
            <a:alphaModFix/>
          </a:blip>
          <a:srcRect/>
          <a:stretch/>
        </p:blipFill>
        <p:spPr>
          <a:xfrm>
            <a:off x="2060343" y="6548591"/>
            <a:ext cx="295517" cy="300001"/>
          </a:xfrm>
          <a:prstGeom prst="rect">
            <a:avLst/>
          </a:prstGeom>
          <a:noFill/>
          <a:ln>
            <a:noFill/>
          </a:ln>
        </p:spPr>
      </p:pic>
      <p:sp>
        <p:nvSpPr>
          <p:cNvPr id="868" name="Google Shape;868;p84"/>
          <p:cNvSpPr/>
          <p:nvPr/>
        </p:nvSpPr>
        <p:spPr>
          <a:xfrm>
            <a:off x="1626825" y="3921950"/>
            <a:ext cx="1510500" cy="1510500"/>
          </a:xfrm>
          <a:prstGeom prst="ellipse">
            <a:avLst/>
          </a:prstGeom>
          <a:solidFill>
            <a:srgbClr val="FFFEFE"/>
          </a:solidFill>
          <a:ln>
            <a:noFill/>
          </a:ln>
          <a:effectLst>
            <a:outerShdw blurRad="457200" dist="523875" dir="3900000" rotWithShape="0">
              <a:srgbClr val="002775">
                <a:alpha val="75000"/>
              </a:srgbClr>
            </a:outerShdw>
          </a:effectLst>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endParaRPr sz="2800">
              <a:solidFill>
                <a:srgbClr val="032D60"/>
              </a:solidFill>
            </a:endParaRPr>
          </a:p>
        </p:txBody>
      </p:sp>
      <p:pic>
        <p:nvPicPr>
          <p:cNvPr id="869" name="Google Shape;869;p84" title="Clapping_hands_emoji.png"/>
          <p:cNvPicPr preferRelativeResize="0"/>
          <p:nvPr/>
        </p:nvPicPr>
        <p:blipFill>
          <a:blip r:embed="rId3">
            <a:alphaModFix/>
          </a:blip>
          <a:stretch>
            <a:fillRect/>
          </a:stretch>
        </p:blipFill>
        <p:spPr>
          <a:xfrm>
            <a:off x="4846320" y="5230368"/>
            <a:ext cx="1042416" cy="1133856"/>
          </a:xfrm>
          <a:prstGeom prst="rect">
            <a:avLst/>
          </a:prstGeom>
          <a:noFill/>
          <a:ln>
            <a:noFill/>
          </a:ln>
        </p:spPr>
      </p:pic>
      <p:pic>
        <p:nvPicPr>
          <p:cNvPr id="870" name="Google Shape;870;p84" title="Group 2147231774.png"/>
          <p:cNvPicPr preferRelativeResize="0"/>
          <p:nvPr/>
        </p:nvPicPr>
        <p:blipFill rotWithShape="1">
          <a:blip r:embed="rId4">
            <a:alphaModFix/>
          </a:blip>
          <a:srcRect t="17898" b="17905"/>
          <a:stretch/>
        </p:blipFill>
        <p:spPr>
          <a:xfrm>
            <a:off x="3461327" y="2946149"/>
            <a:ext cx="588381" cy="597300"/>
          </a:xfrm>
          <a:prstGeom prst="rect">
            <a:avLst/>
          </a:prstGeom>
          <a:noFill/>
          <a:ln>
            <a:noFill/>
          </a:ln>
        </p:spPr>
      </p:pic>
      <p:pic>
        <p:nvPicPr>
          <p:cNvPr id="871" name="Google Shape;871;p84" title="Group 2147231774.png"/>
          <p:cNvPicPr preferRelativeResize="0"/>
          <p:nvPr/>
        </p:nvPicPr>
        <p:blipFill rotWithShape="1">
          <a:blip r:embed="rId4">
            <a:alphaModFix/>
          </a:blip>
          <a:srcRect t="13417" b="13425"/>
          <a:stretch/>
        </p:blipFill>
        <p:spPr>
          <a:xfrm rot="-12">
            <a:off x="3034519" y="2797751"/>
            <a:ext cx="339582" cy="392849"/>
          </a:xfrm>
          <a:prstGeom prst="rect">
            <a:avLst/>
          </a:prstGeom>
          <a:noFill/>
          <a:ln>
            <a:noFill/>
          </a:ln>
        </p:spPr>
      </p:pic>
      <p:pic>
        <p:nvPicPr>
          <p:cNvPr id="872" name="Google Shape;872;p84" title="Group 2147231774.png"/>
          <p:cNvPicPr preferRelativeResize="0"/>
          <p:nvPr/>
        </p:nvPicPr>
        <p:blipFill rotWithShape="1">
          <a:blip r:embed="rId4">
            <a:alphaModFix/>
          </a:blip>
          <a:srcRect t="17898" b="17905"/>
          <a:stretch/>
        </p:blipFill>
        <p:spPr>
          <a:xfrm>
            <a:off x="5455661" y="5213112"/>
            <a:ext cx="339575" cy="344716"/>
          </a:xfrm>
          <a:prstGeom prst="rect">
            <a:avLst/>
          </a:prstGeom>
          <a:noFill/>
          <a:ln>
            <a:noFill/>
          </a:ln>
        </p:spPr>
      </p:pic>
      <p:pic>
        <p:nvPicPr>
          <p:cNvPr id="873" name="Google Shape;873;p84" title="Group 2147231774.png"/>
          <p:cNvPicPr preferRelativeResize="0"/>
          <p:nvPr/>
        </p:nvPicPr>
        <p:blipFill rotWithShape="1">
          <a:blip r:embed="rId4">
            <a:alphaModFix/>
          </a:blip>
          <a:srcRect t="17898" b="17905"/>
          <a:stretch/>
        </p:blipFill>
        <p:spPr>
          <a:xfrm>
            <a:off x="5708275" y="5437670"/>
            <a:ext cx="196450" cy="199418"/>
          </a:xfrm>
          <a:prstGeom prst="rect">
            <a:avLst/>
          </a:prstGeom>
          <a:noFill/>
          <a:ln>
            <a:noFill/>
          </a:ln>
        </p:spPr>
      </p:pic>
      <p:pic>
        <p:nvPicPr>
          <p:cNvPr id="874" name="Google Shape;874;p84"/>
          <p:cNvPicPr preferRelativeResize="0"/>
          <p:nvPr/>
        </p:nvPicPr>
        <p:blipFill>
          <a:blip r:embed="rId5">
            <a:alphaModFix/>
          </a:blip>
          <a:stretch>
            <a:fillRect/>
          </a:stretch>
        </p:blipFill>
        <p:spPr>
          <a:xfrm>
            <a:off x="16550000" y="848191"/>
            <a:ext cx="953599" cy="667523"/>
          </a:xfrm>
          <a:prstGeom prst="rect">
            <a:avLst/>
          </a:prstGeom>
          <a:noFill/>
          <a:ln>
            <a:noFill/>
          </a:ln>
        </p:spPr>
      </p:pic>
      <p:pic>
        <p:nvPicPr>
          <p:cNvPr id="875" name="Google Shape;875;p84" title="BE-MVP-Icon-Spark_Redux_V3_STRAIGHT_cloudBlue.png"/>
          <p:cNvPicPr preferRelativeResize="0"/>
          <p:nvPr/>
        </p:nvPicPr>
        <p:blipFill rotWithShape="1">
          <a:blip r:embed="rId6">
            <a:alphaModFix/>
          </a:blip>
          <a:srcRect l="3858" r="3858"/>
          <a:stretch/>
        </p:blipFill>
        <p:spPr>
          <a:xfrm rot="-1115108">
            <a:off x="1" y="6456315"/>
            <a:ext cx="1675025" cy="1937845"/>
          </a:xfrm>
          <a:prstGeom prst="rect">
            <a:avLst/>
          </a:prstGeom>
          <a:noFill/>
          <a:ln>
            <a:noFill/>
          </a:ln>
        </p:spPr>
      </p:pic>
      <p:pic>
        <p:nvPicPr>
          <p:cNvPr id="876" name="Google Shape;876;p84" title="INFA-icon.png"/>
          <p:cNvPicPr preferRelativeResize="0"/>
          <p:nvPr/>
        </p:nvPicPr>
        <p:blipFill rotWithShape="1">
          <a:blip r:embed="rId7">
            <a:alphaModFix/>
          </a:blip>
          <a:srcRect l="3934" r="3934"/>
          <a:stretch/>
        </p:blipFill>
        <p:spPr>
          <a:xfrm rot="-438370">
            <a:off x="1059524" y="3518117"/>
            <a:ext cx="2405274" cy="2610666"/>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5 Segue 4 1">
  <p:cSld name="TITLE_1_1_1_1_1_1_1_1_1_1_1_1_1_1_1_1_1_1_1_1_1_1_1_1_1_1_1_1_1_1_1_1_1_1_2_1_1_1">
    <p:bg>
      <p:bgPr>
        <a:solidFill>
          <a:srgbClr val="CFE9FE"/>
        </a:solidFill>
        <a:effectLst/>
      </p:bgPr>
    </p:bg>
    <p:spTree>
      <p:nvGrpSpPr>
        <p:cNvPr id="1" name="Shape 877"/>
        <p:cNvGrpSpPr/>
        <p:nvPr/>
      </p:nvGrpSpPr>
      <p:grpSpPr>
        <a:xfrm>
          <a:off x="0" y="0"/>
          <a:ext cx="0" cy="0"/>
          <a:chOff x="0" y="0"/>
          <a:chExt cx="0" cy="0"/>
        </a:xfrm>
      </p:grpSpPr>
      <p:sp>
        <p:nvSpPr>
          <p:cNvPr id="878" name="Google Shape;878;p85"/>
          <p:cNvSpPr txBox="1">
            <a:spLocks noGrp="1"/>
          </p:cNvSpPr>
          <p:nvPr>
            <p:ph type="title"/>
          </p:nvPr>
        </p:nvSpPr>
        <p:spPr>
          <a:xfrm>
            <a:off x="8001000" y="2002155"/>
            <a:ext cx="9429900" cy="50760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7200"/>
              <a:buNone/>
              <a:defRPr sz="72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sp>
        <p:nvSpPr>
          <p:cNvPr id="879" name="Google Shape;879;p85"/>
          <p:cNvSpPr txBox="1">
            <a:spLocks noGrp="1"/>
          </p:cNvSpPr>
          <p:nvPr>
            <p:ph type="subTitle" idx="1"/>
          </p:nvPr>
        </p:nvSpPr>
        <p:spPr>
          <a:xfrm>
            <a:off x="8001000" y="7368540"/>
            <a:ext cx="9429900" cy="18096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200"/>
              <a:buNone/>
              <a:defRPr sz="3200"/>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880" name="Google Shape;880;p85"/>
          <p:cNvSpPr/>
          <p:nvPr/>
        </p:nvSpPr>
        <p:spPr>
          <a:xfrm>
            <a:off x="868664" y="897539"/>
            <a:ext cx="6538428" cy="8477244"/>
          </a:xfrm>
          <a:custGeom>
            <a:avLst/>
            <a:gdLst/>
            <a:ahLst/>
            <a:cxnLst/>
            <a:rect l="l" t="t" r="r" b="b"/>
            <a:pathLst>
              <a:path w="21600" h="21600" extrusionOk="0">
                <a:moveTo>
                  <a:pt x="0" y="635"/>
                </a:moveTo>
                <a:cubicBezTo>
                  <a:pt x="0" y="460"/>
                  <a:pt x="92" y="301"/>
                  <a:pt x="241" y="186"/>
                </a:cubicBezTo>
                <a:cubicBezTo>
                  <a:pt x="390" y="71"/>
                  <a:pt x="596" y="0"/>
                  <a:pt x="824" y="0"/>
                </a:cubicBezTo>
                <a:lnTo>
                  <a:pt x="20776" y="0"/>
                </a:lnTo>
                <a:cubicBezTo>
                  <a:pt x="21004" y="0"/>
                  <a:pt x="21210" y="71"/>
                  <a:pt x="21359" y="186"/>
                </a:cubicBezTo>
                <a:cubicBezTo>
                  <a:pt x="21508" y="301"/>
                  <a:pt x="21600" y="460"/>
                  <a:pt x="21600" y="635"/>
                </a:cubicBezTo>
                <a:lnTo>
                  <a:pt x="21600" y="671"/>
                </a:lnTo>
                <a:cubicBezTo>
                  <a:pt x="21600" y="773"/>
                  <a:pt x="21568" y="874"/>
                  <a:pt x="21507" y="965"/>
                </a:cubicBezTo>
                <a:cubicBezTo>
                  <a:pt x="19548" y="3915"/>
                  <a:pt x="18443" y="7258"/>
                  <a:pt x="18443" y="10800"/>
                </a:cubicBezTo>
                <a:cubicBezTo>
                  <a:pt x="18443" y="14342"/>
                  <a:pt x="19548" y="17685"/>
                  <a:pt x="21507" y="20635"/>
                </a:cubicBezTo>
                <a:cubicBezTo>
                  <a:pt x="21568" y="20726"/>
                  <a:pt x="21600" y="20827"/>
                  <a:pt x="21600" y="20929"/>
                </a:cubicBezTo>
                <a:lnTo>
                  <a:pt x="21600" y="20965"/>
                </a:lnTo>
                <a:cubicBezTo>
                  <a:pt x="21600" y="21140"/>
                  <a:pt x="21508" y="21299"/>
                  <a:pt x="21359" y="21414"/>
                </a:cubicBezTo>
                <a:cubicBezTo>
                  <a:pt x="21210" y="21529"/>
                  <a:pt x="21004" y="21600"/>
                  <a:pt x="20776" y="21600"/>
                </a:cubicBezTo>
                <a:lnTo>
                  <a:pt x="824" y="21600"/>
                </a:lnTo>
                <a:cubicBezTo>
                  <a:pt x="596" y="21600"/>
                  <a:pt x="390" y="21529"/>
                  <a:pt x="241" y="21414"/>
                </a:cubicBezTo>
                <a:cubicBezTo>
                  <a:pt x="92" y="21299"/>
                  <a:pt x="0" y="21140"/>
                  <a:pt x="0" y="20965"/>
                </a:cubicBezTo>
                <a:lnTo>
                  <a:pt x="0" y="635"/>
                </a:lnTo>
                <a:close/>
              </a:path>
            </a:pathLst>
          </a:custGeom>
          <a:solidFill>
            <a:srgbClr val="FFFF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a:solidFill>
                <a:srgbClr val="032D60"/>
              </a:solidFill>
            </a:endParaRPr>
          </a:p>
        </p:txBody>
      </p:sp>
      <p:sp>
        <p:nvSpPr>
          <p:cNvPr id="881" name="Google Shape;881;p85"/>
          <p:cNvSpPr/>
          <p:nvPr/>
        </p:nvSpPr>
        <p:spPr>
          <a:xfrm>
            <a:off x="1722794" y="4293920"/>
            <a:ext cx="2704800" cy="2704800"/>
          </a:xfrm>
          <a:prstGeom prst="roundRect">
            <a:avLst>
              <a:gd name="adj" fmla="val 9880"/>
            </a:avLst>
          </a:prstGeom>
          <a:solidFill>
            <a:schemeClr val="l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82" name="Google Shape;882;p85"/>
          <p:cNvSpPr/>
          <p:nvPr/>
        </p:nvSpPr>
        <p:spPr>
          <a:xfrm>
            <a:off x="4686089" y="5750894"/>
            <a:ext cx="1247700" cy="1247700"/>
          </a:xfrm>
          <a:prstGeom prst="roundRect">
            <a:avLst>
              <a:gd name="adj" fmla="val 23260"/>
            </a:avLst>
          </a:prstGeom>
          <a:solidFill>
            <a:schemeClr val="l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83" name="Google Shape;883;p85"/>
          <p:cNvSpPr/>
          <p:nvPr/>
        </p:nvSpPr>
        <p:spPr>
          <a:xfrm>
            <a:off x="1722794" y="7255047"/>
            <a:ext cx="2704800" cy="435300"/>
          </a:xfrm>
          <a:prstGeom prst="roundRect">
            <a:avLst>
              <a:gd name="adj" fmla="val 50000"/>
            </a:avLst>
          </a:prstGeom>
          <a:solidFill>
            <a:schemeClr val="l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84" name="Google Shape;884;p85"/>
          <p:cNvSpPr/>
          <p:nvPr/>
        </p:nvSpPr>
        <p:spPr>
          <a:xfrm>
            <a:off x="3080735" y="6093422"/>
            <a:ext cx="2451000" cy="597300"/>
          </a:xfrm>
          <a:prstGeom prst="roundRect">
            <a:avLst>
              <a:gd name="adj" fmla="val 34783"/>
            </a:avLst>
          </a:prstGeom>
          <a:gradFill>
            <a:gsLst>
              <a:gs pos="0">
                <a:srgbClr val="EAF5FE"/>
              </a:gs>
              <a:gs pos="30">
                <a:srgbClr val="EAF5FE">
                  <a:alpha val="45098"/>
                </a:srgbClr>
              </a:gs>
              <a:gs pos="100000">
                <a:srgbClr val="FFFEFE">
                  <a:alpha val="0"/>
                </a:srgbClr>
              </a:gs>
            </a:gsLst>
            <a:path path="circle">
              <a:fillToRect t="100000" r="100000"/>
            </a:path>
            <a:tileRect l="-100000" b="-100000"/>
          </a:gradFill>
          <a:ln w="9525" cap="flat" cmpd="sng">
            <a:solidFill>
              <a:srgbClr val="FFFEFE">
                <a:alpha val="64310"/>
              </a:srgbClr>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32D60"/>
              </a:solidFill>
              <a:latin typeface="Arial"/>
              <a:ea typeface="Arial"/>
              <a:cs typeface="Arial"/>
              <a:sym typeface="Arial"/>
            </a:endParaRPr>
          </a:p>
        </p:txBody>
      </p:sp>
      <p:sp>
        <p:nvSpPr>
          <p:cNvPr id="885" name="Google Shape;885;p85"/>
          <p:cNvSpPr/>
          <p:nvPr/>
        </p:nvSpPr>
        <p:spPr>
          <a:xfrm>
            <a:off x="3080735" y="6094497"/>
            <a:ext cx="2451000" cy="597300"/>
          </a:xfrm>
          <a:prstGeom prst="roundRect">
            <a:avLst>
              <a:gd name="adj" fmla="val 36714"/>
            </a:avLst>
          </a:prstGeom>
          <a:solidFill>
            <a:srgbClr val="FFFEFE">
              <a:alpha val="4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32D60"/>
              </a:solidFill>
              <a:latin typeface="Arial"/>
              <a:ea typeface="Arial"/>
              <a:cs typeface="Arial"/>
              <a:sym typeface="Arial"/>
            </a:endParaRPr>
          </a:p>
        </p:txBody>
      </p:sp>
      <p:sp>
        <p:nvSpPr>
          <p:cNvPr id="886" name="Google Shape;886;p85"/>
          <p:cNvSpPr/>
          <p:nvPr/>
        </p:nvSpPr>
        <p:spPr>
          <a:xfrm>
            <a:off x="3216859" y="6195564"/>
            <a:ext cx="393000" cy="393000"/>
          </a:xfrm>
          <a:prstGeom prst="ellipse">
            <a:avLst/>
          </a:prstGeom>
          <a:solidFill>
            <a:srgbClr val="FFFEFE"/>
          </a:solidFill>
          <a:ln>
            <a:noFill/>
          </a:ln>
          <a:effectLst>
            <a:outerShdw blurRad="1295400" dist="981076" dir="7315135" rotWithShape="0">
              <a:srgbClr val="002775">
                <a:alpha val="33730"/>
              </a:srgbClr>
            </a:outerShdw>
          </a:effectLst>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87" name="Google Shape;887;p85"/>
          <p:cNvSpPr/>
          <p:nvPr/>
        </p:nvSpPr>
        <p:spPr>
          <a:xfrm rot="-5400000">
            <a:off x="3315082" y="6293784"/>
            <a:ext cx="196452" cy="196452"/>
          </a:xfrm>
          <a:custGeom>
            <a:avLst/>
            <a:gdLst/>
            <a:ahLst/>
            <a:cxnLst/>
            <a:rect l="l" t="t" r="r" b="b"/>
            <a:pathLst>
              <a:path w="21600" h="21600" extrusionOk="0">
                <a:moveTo>
                  <a:pt x="12841" y="1414"/>
                </a:moveTo>
                <a:lnTo>
                  <a:pt x="14724" y="6586"/>
                </a:lnTo>
                <a:cubicBezTo>
                  <a:pt x="14779" y="6738"/>
                  <a:pt x="14903" y="6876"/>
                  <a:pt x="15069" y="6931"/>
                </a:cubicBezTo>
                <a:lnTo>
                  <a:pt x="20221" y="8869"/>
                </a:lnTo>
                <a:cubicBezTo>
                  <a:pt x="21062" y="9186"/>
                  <a:pt x="21600" y="9972"/>
                  <a:pt x="21600" y="10862"/>
                </a:cubicBezTo>
                <a:cubicBezTo>
                  <a:pt x="21600" y="11752"/>
                  <a:pt x="21048" y="12538"/>
                  <a:pt x="20200" y="12848"/>
                </a:cubicBezTo>
                <a:lnTo>
                  <a:pt x="15028" y="14731"/>
                </a:lnTo>
                <a:cubicBezTo>
                  <a:pt x="14876" y="14786"/>
                  <a:pt x="14738" y="14910"/>
                  <a:pt x="14683" y="15076"/>
                </a:cubicBezTo>
                <a:lnTo>
                  <a:pt x="12738" y="20221"/>
                </a:lnTo>
                <a:cubicBezTo>
                  <a:pt x="12421" y="21055"/>
                  <a:pt x="11634" y="21600"/>
                  <a:pt x="10745" y="21600"/>
                </a:cubicBezTo>
                <a:cubicBezTo>
                  <a:pt x="9855" y="21600"/>
                  <a:pt x="9069" y="21048"/>
                  <a:pt x="8759" y="20200"/>
                </a:cubicBezTo>
                <a:lnTo>
                  <a:pt x="6876" y="15028"/>
                </a:lnTo>
                <a:cubicBezTo>
                  <a:pt x="6821" y="14876"/>
                  <a:pt x="6697" y="14738"/>
                  <a:pt x="6531" y="14683"/>
                </a:cubicBezTo>
                <a:lnTo>
                  <a:pt x="1379" y="12745"/>
                </a:lnTo>
                <a:cubicBezTo>
                  <a:pt x="545" y="12428"/>
                  <a:pt x="0" y="11641"/>
                  <a:pt x="0" y="10752"/>
                </a:cubicBezTo>
                <a:cubicBezTo>
                  <a:pt x="0" y="9862"/>
                  <a:pt x="552" y="9076"/>
                  <a:pt x="1400" y="8766"/>
                </a:cubicBezTo>
                <a:lnTo>
                  <a:pt x="6572" y="6883"/>
                </a:lnTo>
                <a:cubicBezTo>
                  <a:pt x="6724" y="6828"/>
                  <a:pt x="6862" y="6703"/>
                  <a:pt x="6917" y="6538"/>
                </a:cubicBezTo>
                <a:lnTo>
                  <a:pt x="8862" y="1379"/>
                </a:lnTo>
                <a:cubicBezTo>
                  <a:pt x="9179" y="545"/>
                  <a:pt x="9966" y="0"/>
                  <a:pt x="10855" y="0"/>
                </a:cubicBezTo>
                <a:cubicBezTo>
                  <a:pt x="10986" y="0"/>
                  <a:pt x="11110" y="14"/>
                  <a:pt x="11228" y="34"/>
                </a:cubicBezTo>
                <a:cubicBezTo>
                  <a:pt x="11966" y="166"/>
                  <a:pt x="12572" y="676"/>
                  <a:pt x="12841" y="1400"/>
                </a:cubicBezTo>
                <a:lnTo>
                  <a:pt x="12841" y="1414"/>
                </a:lnTo>
                <a:close/>
              </a:path>
            </a:pathLst>
          </a:custGeom>
          <a:solidFill>
            <a:schemeClr val="lt2"/>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3366"/>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88" name="Google Shape;888;p85"/>
          <p:cNvSpPr/>
          <p:nvPr/>
        </p:nvSpPr>
        <p:spPr>
          <a:xfrm>
            <a:off x="3714957" y="6195564"/>
            <a:ext cx="1716900" cy="393000"/>
          </a:xfrm>
          <a:prstGeom prst="roundRect">
            <a:avLst>
              <a:gd name="adj" fmla="val 31267"/>
            </a:avLst>
          </a:prstGeom>
          <a:solidFill>
            <a:srgbClr val="FFFEFE"/>
          </a:solidFill>
          <a:ln>
            <a:noFill/>
          </a:ln>
          <a:effectLst>
            <a:outerShdw blurRad="457200" dist="342900" dir="3900000" rotWithShape="0">
              <a:srgbClr val="002775">
                <a:alpha val="40000"/>
              </a:srgbClr>
            </a:outerShdw>
          </a:effectLst>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89" name="Google Shape;889;p85"/>
          <p:cNvSpPr/>
          <p:nvPr/>
        </p:nvSpPr>
        <p:spPr>
          <a:xfrm rot="-2700000">
            <a:off x="3416631" y="4470004"/>
            <a:ext cx="843156" cy="838210"/>
          </a:xfrm>
          <a:custGeom>
            <a:avLst/>
            <a:gdLst/>
            <a:ahLst/>
            <a:cxnLst/>
            <a:rect l="l" t="t" r="r" b="b"/>
            <a:pathLst>
              <a:path w="21272" h="21600" extrusionOk="0">
                <a:moveTo>
                  <a:pt x="12111" y="0"/>
                </a:moveTo>
                <a:lnTo>
                  <a:pt x="9139" y="3036"/>
                </a:lnTo>
                <a:lnTo>
                  <a:pt x="14581" y="8595"/>
                </a:lnTo>
                <a:lnTo>
                  <a:pt x="0" y="8595"/>
                </a:lnTo>
                <a:lnTo>
                  <a:pt x="0" y="12883"/>
                </a:lnTo>
                <a:lnTo>
                  <a:pt x="14658" y="12883"/>
                </a:lnTo>
                <a:lnTo>
                  <a:pt x="9087" y="18564"/>
                </a:lnTo>
                <a:lnTo>
                  <a:pt x="12060" y="21600"/>
                </a:lnTo>
                <a:lnTo>
                  <a:pt x="20287" y="13205"/>
                </a:lnTo>
                <a:cubicBezTo>
                  <a:pt x="21600" y="11864"/>
                  <a:pt x="21600" y="9684"/>
                  <a:pt x="20287" y="8342"/>
                </a:cubicBezTo>
                <a:lnTo>
                  <a:pt x="12111" y="0"/>
                </a:lnTo>
                <a:close/>
              </a:path>
            </a:pathLst>
          </a:custGeom>
          <a:solidFill>
            <a:srgbClr val="FFFEFE">
              <a:alpha val="40000"/>
            </a:srgbClr>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sp>
        <p:nvSpPr>
          <p:cNvPr id="890" name="Google Shape;890;p85"/>
          <p:cNvSpPr/>
          <p:nvPr/>
        </p:nvSpPr>
        <p:spPr>
          <a:xfrm>
            <a:off x="1798820" y="7322727"/>
            <a:ext cx="1335900" cy="300000"/>
          </a:xfrm>
          <a:prstGeom prst="roundRect">
            <a:avLst>
              <a:gd name="adj" fmla="val 50000"/>
            </a:avLst>
          </a:prstGeom>
          <a:solidFill>
            <a:srgbClr val="FFFEFE">
              <a:alpha val="40000"/>
            </a:srgbClr>
          </a:solidFill>
          <a:ln>
            <a:noFill/>
          </a:ln>
        </p:spPr>
        <p:txBody>
          <a:bodyPr spcFirstLastPara="1" wrap="square" lIns="16250" tIns="16250" rIns="16250" bIns="16250" anchor="ctr" anchorCtr="0">
            <a:noAutofit/>
          </a:bodyPr>
          <a:lstStyle/>
          <a:p>
            <a:pPr marL="0" marR="0" lvl="0" indent="0" algn="l" rtl="0">
              <a:lnSpc>
                <a:spcPct val="90000"/>
              </a:lnSpc>
              <a:spcBef>
                <a:spcPts val="0"/>
              </a:spcBef>
              <a:spcAft>
                <a:spcPts val="0"/>
              </a:spcAft>
              <a:buClr>
                <a:srgbClr val="002775"/>
              </a:buClr>
              <a:buSzPts val="2800"/>
              <a:buFont typeface="Questrial"/>
              <a:buNone/>
            </a:pPr>
            <a:endParaRPr sz="2800" b="0" i="0" u="none" strike="noStrike" cap="none">
              <a:solidFill>
                <a:srgbClr val="032D60"/>
              </a:solidFill>
              <a:latin typeface="Arial"/>
              <a:ea typeface="Arial"/>
              <a:cs typeface="Arial"/>
              <a:sym typeface="Arial"/>
            </a:endParaRPr>
          </a:p>
        </p:txBody>
      </p:sp>
      <p:pic>
        <p:nvPicPr>
          <p:cNvPr id="891" name="Google Shape;891;p85" descr="Blue_single_sparkle.png"/>
          <p:cNvPicPr preferRelativeResize="0"/>
          <p:nvPr/>
        </p:nvPicPr>
        <p:blipFill rotWithShape="1">
          <a:blip r:embed="rId2">
            <a:alphaModFix/>
          </a:blip>
          <a:srcRect/>
          <a:stretch/>
        </p:blipFill>
        <p:spPr>
          <a:xfrm>
            <a:off x="2060343" y="6548591"/>
            <a:ext cx="295517" cy="300001"/>
          </a:xfrm>
          <a:prstGeom prst="rect">
            <a:avLst/>
          </a:prstGeom>
          <a:noFill/>
          <a:ln>
            <a:noFill/>
          </a:ln>
        </p:spPr>
      </p:pic>
      <p:sp>
        <p:nvSpPr>
          <p:cNvPr id="892" name="Google Shape;892;p85"/>
          <p:cNvSpPr/>
          <p:nvPr/>
        </p:nvSpPr>
        <p:spPr>
          <a:xfrm>
            <a:off x="1626825" y="3921950"/>
            <a:ext cx="1510500" cy="1510500"/>
          </a:xfrm>
          <a:prstGeom prst="ellipse">
            <a:avLst/>
          </a:prstGeom>
          <a:solidFill>
            <a:srgbClr val="FFFEFE"/>
          </a:solidFill>
          <a:ln>
            <a:noFill/>
          </a:ln>
          <a:effectLst>
            <a:outerShdw blurRad="457200" dist="523875" dir="3900000" rotWithShape="0">
              <a:srgbClr val="002775">
                <a:alpha val="75000"/>
              </a:srgbClr>
            </a:outerShdw>
          </a:effectLst>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endParaRPr sz="2800">
              <a:solidFill>
                <a:srgbClr val="032D60"/>
              </a:solidFill>
            </a:endParaRPr>
          </a:p>
        </p:txBody>
      </p:sp>
      <p:pic>
        <p:nvPicPr>
          <p:cNvPr id="893" name="Google Shape;893;p85" title="Clapping_hands_emoji.png"/>
          <p:cNvPicPr preferRelativeResize="0"/>
          <p:nvPr/>
        </p:nvPicPr>
        <p:blipFill>
          <a:blip r:embed="rId3">
            <a:alphaModFix/>
          </a:blip>
          <a:stretch>
            <a:fillRect/>
          </a:stretch>
        </p:blipFill>
        <p:spPr>
          <a:xfrm>
            <a:off x="4846320" y="5230368"/>
            <a:ext cx="1042416" cy="1133856"/>
          </a:xfrm>
          <a:prstGeom prst="rect">
            <a:avLst/>
          </a:prstGeom>
          <a:noFill/>
          <a:ln>
            <a:noFill/>
          </a:ln>
        </p:spPr>
      </p:pic>
      <p:pic>
        <p:nvPicPr>
          <p:cNvPr id="894" name="Google Shape;894;p85" title="Group 2147231774.png"/>
          <p:cNvPicPr preferRelativeResize="0"/>
          <p:nvPr/>
        </p:nvPicPr>
        <p:blipFill rotWithShape="1">
          <a:blip r:embed="rId4">
            <a:alphaModFix/>
          </a:blip>
          <a:srcRect t="17898" b="17905"/>
          <a:stretch/>
        </p:blipFill>
        <p:spPr>
          <a:xfrm>
            <a:off x="3461327" y="2946149"/>
            <a:ext cx="588381" cy="597300"/>
          </a:xfrm>
          <a:prstGeom prst="rect">
            <a:avLst/>
          </a:prstGeom>
          <a:noFill/>
          <a:ln>
            <a:noFill/>
          </a:ln>
        </p:spPr>
      </p:pic>
      <p:pic>
        <p:nvPicPr>
          <p:cNvPr id="895" name="Google Shape;895;p85" title="Group 2147231774.png"/>
          <p:cNvPicPr preferRelativeResize="0"/>
          <p:nvPr/>
        </p:nvPicPr>
        <p:blipFill rotWithShape="1">
          <a:blip r:embed="rId4">
            <a:alphaModFix/>
          </a:blip>
          <a:srcRect t="13417" b="13425"/>
          <a:stretch/>
        </p:blipFill>
        <p:spPr>
          <a:xfrm rot="-12">
            <a:off x="3034519" y="2797751"/>
            <a:ext cx="339582" cy="392849"/>
          </a:xfrm>
          <a:prstGeom prst="rect">
            <a:avLst/>
          </a:prstGeom>
          <a:noFill/>
          <a:ln>
            <a:noFill/>
          </a:ln>
        </p:spPr>
      </p:pic>
      <p:pic>
        <p:nvPicPr>
          <p:cNvPr id="896" name="Google Shape;896;p85" title="Group 2147231774.png"/>
          <p:cNvPicPr preferRelativeResize="0"/>
          <p:nvPr/>
        </p:nvPicPr>
        <p:blipFill rotWithShape="1">
          <a:blip r:embed="rId4">
            <a:alphaModFix/>
          </a:blip>
          <a:srcRect t="17898" b="17905"/>
          <a:stretch/>
        </p:blipFill>
        <p:spPr>
          <a:xfrm>
            <a:off x="5455661" y="5213112"/>
            <a:ext cx="339575" cy="344716"/>
          </a:xfrm>
          <a:prstGeom prst="rect">
            <a:avLst/>
          </a:prstGeom>
          <a:noFill/>
          <a:ln>
            <a:noFill/>
          </a:ln>
        </p:spPr>
      </p:pic>
      <p:pic>
        <p:nvPicPr>
          <p:cNvPr id="897" name="Google Shape;897;p85" title="Group 2147231774.png"/>
          <p:cNvPicPr preferRelativeResize="0"/>
          <p:nvPr/>
        </p:nvPicPr>
        <p:blipFill rotWithShape="1">
          <a:blip r:embed="rId4">
            <a:alphaModFix/>
          </a:blip>
          <a:srcRect t="17898" b="17905"/>
          <a:stretch/>
        </p:blipFill>
        <p:spPr>
          <a:xfrm>
            <a:off x="5708275" y="5437670"/>
            <a:ext cx="196450" cy="199418"/>
          </a:xfrm>
          <a:prstGeom prst="rect">
            <a:avLst/>
          </a:prstGeom>
          <a:noFill/>
          <a:ln>
            <a:noFill/>
          </a:ln>
        </p:spPr>
      </p:pic>
      <p:pic>
        <p:nvPicPr>
          <p:cNvPr id="898" name="Google Shape;898;p85" title="BE-MVP-Icon-Spark_Redux_V3_STRAIGHT_cloudBlue.png"/>
          <p:cNvPicPr preferRelativeResize="0"/>
          <p:nvPr/>
        </p:nvPicPr>
        <p:blipFill rotWithShape="1">
          <a:blip r:embed="rId5">
            <a:alphaModFix/>
          </a:blip>
          <a:srcRect l="3858" r="3858"/>
          <a:stretch/>
        </p:blipFill>
        <p:spPr>
          <a:xfrm rot="-1115108">
            <a:off x="1" y="6456315"/>
            <a:ext cx="1675025" cy="1937845"/>
          </a:xfrm>
          <a:prstGeom prst="rect">
            <a:avLst/>
          </a:prstGeom>
          <a:noFill/>
          <a:ln>
            <a:noFill/>
          </a:ln>
        </p:spPr>
      </p:pic>
      <p:pic>
        <p:nvPicPr>
          <p:cNvPr id="899" name="Google Shape;899;p85" title="Black.png"/>
          <p:cNvPicPr preferRelativeResize="0"/>
          <p:nvPr/>
        </p:nvPicPr>
        <p:blipFill>
          <a:blip r:embed="rId6">
            <a:alphaModFix/>
          </a:blip>
          <a:stretch>
            <a:fillRect/>
          </a:stretch>
        </p:blipFill>
        <p:spPr>
          <a:xfrm>
            <a:off x="14409307" y="790563"/>
            <a:ext cx="3085723" cy="762000"/>
          </a:xfrm>
          <a:prstGeom prst="rect">
            <a:avLst/>
          </a:prstGeom>
          <a:noFill/>
          <a:ln>
            <a:noFill/>
          </a:ln>
        </p:spPr>
      </p:pic>
      <p:pic>
        <p:nvPicPr>
          <p:cNvPr id="900" name="Google Shape;900;p85" title="INFA-icon.png"/>
          <p:cNvPicPr preferRelativeResize="0"/>
          <p:nvPr/>
        </p:nvPicPr>
        <p:blipFill rotWithShape="1">
          <a:blip r:embed="rId7">
            <a:alphaModFix/>
          </a:blip>
          <a:srcRect l="3934" r="3934"/>
          <a:stretch/>
        </p:blipFill>
        <p:spPr>
          <a:xfrm rot="-438370">
            <a:off x="1059524" y="3518117"/>
            <a:ext cx="2405274" cy="2610666"/>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9 Product feature 3">
  <p:cSld name="TITLE_1_1_1_1_1_1_1_1_1_1_1_1_1_1_1_1_1_1_1_1_1_1_1_1_1_1_1_1_1_1_1_1_1_1_1_1_1_1">
    <p:bg>
      <p:bgPr>
        <a:solidFill>
          <a:srgbClr val="CFE9FE"/>
        </a:solidFill>
        <a:effectLst/>
      </p:bgPr>
    </p:bg>
    <p:spTree>
      <p:nvGrpSpPr>
        <p:cNvPr id="1" name="Shape 901"/>
        <p:cNvGrpSpPr/>
        <p:nvPr/>
      </p:nvGrpSpPr>
      <p:grpSpPr>
        <a:xfrm>
          <a:off x="0" y="0"/>
          <a:ext cx="0" cy="0"/>
          <a:chOff x="0" y="0"/>
          <a:chExt cx="0" cy="0"/>
        </a:xfrm>
      </p:grpSpPr>
      <p:sp>
        <p:nvSpPr>
          <p:cNvPr id="902" name="Google Shape;902;p86"/>
          <p:cNvSpPr txBox="1">
            <a:spLocks noGrp="1"/>
          </p:cNvSpPr>
          <p:nvPr>
            <p:ph type="title"/>
          </p:nvPr>
        </p:nvSpPr>
        <p:spPr>
          <a:xfrm>
            <a:off x="857250" y="838200"/>
            <a:ext cx="7715100" cy="16308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5400"/>
              <a:buNone/>
              <a:defRPr sz="5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903" name="Google Shape;903;p86"/>
          <p:cNvSpPr txBox="1">
            <a:spLocks noGrp="1"/>
          </p:cNvSpPr>
          <p:nvPr>
            <p:ph type="subTitle" idx="1"/>
          </p:nvPr>
        </p:nvSpPr>
        <p:spPr>
          <a:xfrm>
            <a:off x="857250" y="2468880"/>
            <a:ext cx="7715100" cy="6678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3000"/>
              <a:buNone/>
              <a:defRPr>
                <a:solidFill>
                  <a:schemeClr val="dk1"/>
                </a:solidFill>
              </a:defRPr>
            </a:lvl1pPr>
            <a:lvl2pPr lvl="1" rtl="0">
              <a:spcBef>
                <a:spcPts val="0"/>
              </a:spcBef>
              <a:spcAft>
                <a:spcPts val="0"/>
              </a:spcAft>
              <a:buSzPts val="2600"/>
              <a:buNone/>
              <a:defRPr/>
            </a:lvl2pPr>
            <a:lvl3pPr lvl="2" rtl="0">
              <a:spcBef>
                <a:spcPts val="1800"/>
              </a:spcBef>
              <a:spcAft>
                <a:spcPts val="0"/>
              </a:spcAft>
              <a:buSzPts val="2400"/>
              <a:buNone/>
              <a:defRPr/>
            </a:lvl3pPr>
            <a:lvl4pPr lvl="3" rtl="0">
              <a:spcBef>
                <a:spcPts val="1800"/>
              </a:spcBef>
              <a:spcAft>
                <a:spcPts val="0"/>
              </a:spcAft>
              <a:buSzPts val="2200"/>
              <a:buNone/>
              <a:defRPr/>
            </a:lvl4pPr>
            <a:lvl5pPr lvl="4" rtl="0">
              <a:spcBef>
                <a:spcPts val="1800"/>
              </a:spcBef>
              <a:spcAft>
                <a:spcPts val="0"/>
              </a:spcAft>
              <a:buSzPts val="2000"/>
              <a:buNone/>
              <a:defRPr/>
            </a:lvl5pPr>
            <a:lvl6pPr lvl="5" rtl="0">
              <a:spcBef>
                <a:spcPts val="1800"/>
              </a:spcBef>
              <a:spcAft>
                <a:spcPts val="0"/>
              </a:spcAft>
              <a:buSzPts val="1800"/>
              <a:buNone/>
              <a:defRPr/>
            </a:lvl6pPr>
            <a:lvl7pPr lvl="6" rtl="0">
              <a:spcBef>
                <a:spcPts val="1800"/>
              </a:spcBef>
              <a:spcAft>
                <a:spcPts val="0"/>
              </a:spcAft>
              <a:buSzPts val="1800"/>
              <a:buNone/>
              <a:defRPr/>
            </a:lvl7pPr>
            <a:lvl8pPr lvl="7" rtl="0">
              <a:spcBef>
                <a:spcPts val="1800"/>
              </a:spcBef>
              <a:spcAft>
                <a:spcPts val="0"/>
              </a:spcAft>
              <a:buSzPts val="1800"/>
              <a:buNone/>
              <a:defRPr/>
            </a:lvl8pPr>
            <a:lvl9pPr lvl="8" rtl="0">
              <a:spcBef>
                <a:spcPts val="1800"/>
              </a:spcBef>
              <a:spcAft>
                <a:spcPts val="1800"/>
              </a:spcAft>
              <a:buSzPts val="1800"/>
              <a:buNone/>
              <a:defRPr/>
            </a:lvl9pPr>
          </a:lstStyle>
          <a:p>
            <a:endParaRPr/>
          </a:p>
        </p:txBody>
      </p:sp>
      <p:pic>
        <p:nvPicPr>
          <p:cNvPr id="904" name="Google Shape;904;p86"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9 Product feature 3 1">
  <p:cSld name="TITLE_1_1_1_1_1_1_1_1_1_1_1_1_1_1_1_1_1_1_1_1_1_1_1_1_1_1_1_1_1_1_1_1_1_1_1_1_1_1_2">
    <p:bg>
      <p:bgPr>
        <a:solidFill>
          <a:srgbClr val="CFE9FE"/>
        </a:solidFill>
        <a:effectLst/>
      </p:bgPr>
    </p:bg>
    <p:spTree>
      <p:nvGrpSpPr>
        <p:cNvPr id="1" name="Shape 905"/>
        <p:cNvGrpSpPr/>
        <p:nvPr/>
      </p:nvGrpSpPr>
      <p:grpSpPr>
        <a:xfrm>
          <a:off x="0" y="0"/>
          <a:ext cx="0" cy="0"/>
          <a:chOff x="0" y="0"/>
          <a:chExt cx="0" cy="0"/>
        </a:xfrm>
      </p:grpSpPr>
      <p:sp>
        <p:nvSpPr>
          <p:cNvPr id="906" name="Google Shape;906;p87"/>
          <p:cNvSpPr txBox="1">
            <a:spLocks noGrp="1"/>
          </p:cNvSpPr>
          <p:nvPr>
            <p:ph type="title"/>
          </p:nvPr>
        </p:nvSpPr>
        <p:spPr>
          <a:xfrm>
            <a:off x="857250" y="838200"/>
            <a:ext cx="7715100" cy="16308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907" name="Google Shape;907;p87"/>
          <p:cNvSpPr txBox="1">
            <a:spLocks noGrp="1"/>
          </p:cNvSpPr>
          <p:nvPr>
            <p:ph type="subTitle" idx="1"/>
          </p:nvPr>
        </p:nvSpPr>
        <p:spPr>
          <a:xfrm>
            <a:off x="857250" y="2468880"/>
            <a:ext cx="7715100" cy="6678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000"/>
              <a:buNone/>
              <a:defRPr>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pic>
        <p:nvPicPr>
          <p:cNvPr id="908" name="Google Shape;908;p87" title="Black.png"/>
          <p:cNvPicPr preferRelativeResize="0"/>
          <p:nvPr/>
        </p:nvPicPr>
        <p:blipFill>
          <a:blip r:embed="rId2">
            <a:alphaModFix/>
          </a:blip>
          <a:stretch>
            <a:fillRect/>
          </a:stretch>
        </p:blipFill>
        <p:spPr>
          <a:xfrm>
            <a:off x="14409307" y="790563"/>
            <a:ext cx="3085723" cy="76200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40 Photo - Three up">
  <p:cSld name="TITLE_1_1_1_1_1_1_1_1_1_1_1_1_1_1_1_1_1_1_1_1_1_1_1_1_1_1_1_1_1_1_1_1_1_1_1_1_1_1_1">
    <p:bg>
      <p:bgPr>
        <a:solidFill>
          <a:srgbClr val="CFE9FE"/>
        </a:solidFill>
        <a:effectLst/>
      </p:bgPr>
    </p:bg>
    <p:spTree>
      <p:nvGrpSpPr>
        <p:cNvPr id="1" name="Shape 909"/>
        <p:cNvGrpSpPr/>
        <p:nvPr/>
      </p:nvGrpSpPr>
      <p:grpSpPr>
        <a:xfrm>
          <a:off x="0" y="0"/>
          <a:ext cx="0" cy="0"/>
          <a:chOff x="0" y="0"/>
          <a:chExt cx="0" cy="0"/>
        </a:xfrm>
      </p:grpSpPr>
      <p:sp>
        <p:nvSpPr>
          <p:cNvPr id="910" name="Google Shape;910;p88"/>
          <p:cNvSpPr/>
          <p:nvPr/>
        </p:nvSpPr>
        <p:spPr>
          <a:xfrm>
            <a:off x="1133756" y="2891100"/>
            <a:ext cx="4442100" cy="4442100"/>
          </a:xfrm>
          <a:prstGeom prst="ellipse">
            <a:avLst/>
          </a:prstGeom>
          <a:solidFill>
            <a:schemeClr val="accen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11" name="Google Shape;911;p88"/>
          <p:cNvSpPr/>
          <p:nvPr/>
        </p:nvSpPr>
        <p:spPr>
          <a:xfrm>
            <a:off x="12713575" y="2891100"/>
            <a:ext cx="4442100" cy="4442100"/>
          </a:xfrm>
          <a:prstGeom prst="ellipse">
            <a:avLst/>
          </a:prstGeom>
          <a:solidFill>
            <a:schemeClr val="accen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12" name="Google Shape;912;p88"/>
          <p:cNvSpPr/>
          <p:nvPr/>
        </p:nvSpPr>
        <p:spPr>
          <a:xfrm>
            <a:off x="6923729" y="2891100"/>
            <a:ext cx="4442100" cy="4442100"/>
          </a:xfrm>
          <a:prstGeom prst="ellipse">
            <a:avLst/>
          </a:prstGeom>
          <a:solidFill>
            <a:schemeClr val="accen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13" name="Google Shape;913;p88"/>
          <p:cNvSpPr>
            <a:spLocks noGrp="1"/>
          </p:cNvSpPr>
          <p:nvPr>
            <p:ph type="pic" idx="2"/>
          </p:nvPr>
        </p:nvSpPr>
        <p:spPr>
          <a:xfrm>
            <a:off x="1132522" y="2890962"/>
            <a:ext cx="4442400" cy="4442400"/>
          </a:xfrm>
          <a:prstGeom prst="ellipse">
            <a:avLst/>
          </a:prstGeom>
          <a:noFill/>
          <a:ln>
            <a:noFill/>
          </a:ln>
        </p:spPr>
      </p:sp>
      <p:sp>
        <p:nvSpPr>
          <p:cNvPr id="914" name="Google Shape;914;p88"/>
          <p:cNvSpPr>
            <a:spLocks noGrp="1"/>
          </p:cNvSpPr>
          <p:nvPr>
            <p:ph type="pic" idx="3"/>
          </p:nvPr>
        </p:nvSpPr>
        <p:spPr>
          <a:xfrm>
            <a:off x="6923508" y="2890962"/>
            <a:ext cx="4442400" cy="4442400"/>
          </a:xfrm>
          <a:prstGeom prst="ellipse">
            <a:avLst/>
          </a:prstGeom>
          <a:noFill/>
          <a:ln>
            <a:noFill/>
          </a:ln>
        </p:spPr>
      </p:sp>
      <p:sp>
        <p:nvSpPr>
          <p:cNvPr id="915" name="Google Shape;915;p88"/>
          <p:cNvSpPr>
            <a:spLocks noGrp="1"/>
          </p:cNvSpPr>
          <p:nvPr>
            <p:ph type="pic" idx="4"/>
          </p:nvPr>
        </p:nvSpPr>
        <p:spPr>
          <a:xfrm>
            <a:off x="12713542" y="2890962"/>
            <a:ext cx="4442400" cy="4442400"/>
          </a:xfrm>
          <a:prstGeom prst="ellipse">
            <a:avLst/>
          </a:prstGeom>
          <a:noFill/>
          <a:ln>
            <a:noFill/>
          </a:ln>
        </p:spPr>
      </p:sp>
      <p:sp>
        <p:nvSpPr>
          <p:cNvPr id="916" name="Google Shape;916;p88"/>
          <p:cNvSpPr txBox="1">
            <a:spLocks noGrp="1"/>
          </p:cNvSpPr>
          <p:nvPr>
            <p:ph type="body" idx="1"/>
          </p:nvPr>
        </p:nvSpPr>
        <p:spPr>
          <a:xfrm>
            <a:off x="6526530" y="7849677"/>
            <a:ext cx="5235000" cy="805800"/>
          </a:xfrm>
          <a:prstGeom prst="rect">
            <a:avLst/>
          </a:prstGeom>
        </p:spPr>
        <p:txBody>
          <a:bodyPr spcFirstLastPara="1" wrap="square" lIns="0" tIns="0" rIns="0" bIns="0" anchor="t" anchorCtr="0">
            <a:noAutofit/>
          </a:bodyPr>
          <a:lstStyle>
            <a:lvl1pPr marL="457200" lvl="0" indent="-419100" algn="ctr">
              <a:spcBef>
                <a:spcPts val="0"/>
              </a:spcBef>
              <a:spcAft>
                <a:spcPts val="0"/>
              </a:spcAft>
              <a:buClr>
                <a:schemeClr val="dk1"/>
              </a:buClr>
              <a:buSzPts val="3000"/>
              <a:buFont typeface="Avant Garde Demi SFDC"/>
              <a:buChar char="●"/>
              <a:defRPr>
                <a:solidFill>
                  <a:schemeClr val="dk1"/>
                </a:solidFill>
                <a:latin typeface="Avant Garde Demi SFDC"/>
                <a:ea typeface="Avant Garde Demi SFDC"/>
                <a:cs typeface="Avant Garde Demi SFDC"/>
                <a:sym typeface="Avant Garde Demi SFDC"/>
              </a:defRPr>
            </a:lvl1pPr>
            <a:lvl2pPr marL="914400" lvl="1" indent="-393700" algn="ctr">
              <a:spcBef>
                <a:spcPts val="1800"/>
              </a:spcBef>
              <a:spcAft>
                <a:spcPts val="0"/>
              </a:spcAft>
              <a:buClr>
                <a:schemeClr val="dk1"/>
              </a:buClr>
              <a:buSzPts val="2600"/>
              <a:buFont typeface="Avant Garde Demi SFDC"/>
              <a:buChar char="○"/>
              <a:defRPr>
                <a:solidFill>
                  <a:schemeClr val="dk1"/>
                </a:solidFill>
                <a:latin typeface="Avant Garde Demi SFDC"/>
                <a:ea typeface="Avant Garde Demi SFDC"/>
                <a:cs typeface="Avant Garde Demi SFDC"/>
                <a:sym typeface="Avant Garde Demi SFDC"/>
              </a:defRPr>
            </a:lvl2pPr>
            <a:lvl3pPr marL="1371600" lvl="2" indent="-381000" algn="ctr">
              <a:spcBef>
                <a:spcPts val="1800"/>
              </a:spcBef>
              <a:spcAft>
                <a:spcPts val="0"/>
              </a:spcAft>
              <a:buClr>
                <a:schemeClr val="dk1"/>
              </a:buClr>
              <a:buSzPts val="2400"/>
              <a:buFont typeface="Avant Garde Demi SFDC"/>
              <a:buChar char="■"/>
              <a:defRPr>
                <a:solidFill>
                  <a:schemeClr val="dk1"/>
                </a:solidFill>
                <a:latin typeface="Avant Garde Demi SFDC"/>
                <a:ea typeface="Avant Garde Demi SFDC"/>
                <a:cs typeface="Avant Garde Demi SFDC"/>
                <a:sym typeface="Avant Garde Demi SFDC"/>
              </a:defRPr>
            </a:lvl3pPr>
            <a:lvl4pPr marL="1828800" lvl="3" indent="-368300" algn="ctr">
              <a:spcBef>
                <a:spcPts val="1800"/>
              </a:spcBef>
              <a:spcAft>
                <a:spcPts val="0"/>
              </a:spcAft>
              <a:buClr>
                <a:schemeClr val="dk1"/>
              </a:buClr>
              <a:buSzPts val="2200"/>
              <a:buFont typeface="Avant Garde Demi SFDC"/>
              <a:buChar char="●"/>
              <a:defRPr>
                <a:solidFill>
                  <a:schemeClr val="dk1"/>
                </a:solidFill>
                <a:latin typeface="Avant Garde Demi SFDC"/>
                <a:ea typeface="Avant Garde Demi SFDC"/>
                <a:cs typeface="Avant Garde Demi SFDC"/>
                <a:sym typeface="Avant Garde Demi SFDC"/>
              </a:defRPr>
            </a:lvl4pPr>
            <a:lvl5pPr marL="2286000" lvl="4" indent="-355600" algn="ctr">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42900" algn="ctr">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6pPr>
            <a:lvl7pPr marL="3200400" lvl="6" indent="-342900" algn="ctr">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7pPr>
            <a:lvl8pPr marL="3657600" lvl="7" indent="-342900" algn="ctr">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8pPr>
            <a:lvl9pPr marL="4114800" lvl="8" indent="-342900" algn="ctr">
              <a:spcBef>
                <a:spcPts val="1800"/>
              </a:spcBef>
              <a:spcAft>
                <a:spcPts val="180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9pPr>
          </a:lstStyle>
          <a:p>
            <a:endParaRPr/>
          </a:p>
        </p:txBody>
      </p:sp>
      <p:sp>
        <p:nvSpPr>
          <p:cNvPr id="917" name="Google Shape;917;p88"/>
          <p:cNvSpPr txBox="1">
            <a:spLocks noGrp="1"/>
          </p:cNvSpPr>
          <p:nvPr>
            <p:ph type="body" idx="5"/>
          </p:nvPr>
        </p:nvSpPr>
        <p:spPr>
          <a:xfrm>
            <a:off x="736282" y="7849677"/>
            <a:ext cx="5235000" cy="805800"/>
          </a:xfrm>
          <a:prstGeom prst="rect">
            <a:avLst/>
          </a:prstGeom>
        </p:spPr>
        <p:txBody>
          <a:bodyPr spcFirstLastPara="1" wrap="square" lIns="0" tIns="0" rIns="0" bIns="0" anchor="t" anchorCtr="0">
            <a:noAutofit/>
          </a:bodyPr>
          <a:lstStyle>
            <a:lvl1pPr marL="457200" lvl="0" indent="-419100" algn="ctr" rtl="0">
              <a:spcBef>
                <a:spcPts val="0"/>
              </a:spcBef>
              <a:spcAft>
                <a:spcPts val="0"/>
              </a:spcAft>
              <a:buClr>
                <a:schemeClr val="dk1"/>
              </a:buClr>
              <a:buSzPts val="3000"/>
              <a:buFont typeface="Avant Garde Demi SFDC"/>
              <a:buChar char="●"/>
              <a:defRPr>
                <a:solidFill>
                  <a:schemeClr val="dk1"/>
                </a:solidFill>
                <a:latin typeface="Avant Garde Demi SFDC"/>
                <a:ea typeface="Avant Garde Demi SFDC"/>
                <a:cs typeface="Avant Garde Demi SFDC"/>
                <a:sym typeface="Avant Garde Demi SFDC"/>
              </a:defRPr>
            </a:lvl1pPr>
            <a:lvl2pPr marL="914400" lvl="1" indent="-393700" algn="ctr" rtl="0">
              <a:spcBef>
                <a:spcPts val="1800"/>
              </a:spcBef>
              <a:spcAft>
                <a:spcPts val="0"/>
              </a:spcAft>
              <a:buClr>
                <a:schemeClr val="dk1"/>
              </a:buClr>
              <a:buSzPts val="2600"/>
              <a:buFont typeface="Avant Garde Demi SFDC"/>
              <a:buChar char="○"/>
              <a:defRPr>
                <a:solidFill>
                  <a:schemeClr val="dk1"/>
                </a:solidFill>
                <a:latin typeface="Avant Garde Demi SFDC"/>
                <a:ea typeface="Avant Garde Demi SFDC"/>
                <a:cs typeface="Avant Garde Demi SFDC"/>
                <a:sym typeface="Avant Garde Demi SFDC"/>
              </a:defRPr>
            </a:lvl2pPr>
            <a:lvl3pPr marL="1371600" lvl="2" indent="-381000" algn="ctr" rtl="0">
              <a:spcBef>
                <a:spcPts val="1800"/>
              </a:spcBef>
              <a:spcAft>
                <a:spcPts val="0"/>
              </a:spcAft>
              <a:buClr>
                <a:schemeClr val="dk1"/>
              </a:buClr>
              <a:buSzPts val="2400"/>
              <a:buFont typeface="Avant Garde Demi SFDC"/>
              <a:buChar char="■"/>
              <a:defRPr>
                <a:solidFill>
                  <a:schemeClr val="dk1"/>
                </a:solidFill>
                <a:latin typeface="Avant Garde Demi SFDC"/>
                <a:ea typeface="Avant Garde Demi SFDC"/>
                <a:cs typeface="Avant Garde Demi SFDC"/>
                <a:sym typeface="Avant Garde Demi SFDC"/>
              </a:defRPr>
            </a:lvl3pPr>
            <a:lvl4pPr marL="1828800" lvl="3" indent="-368300" algn="ctr" rtl="0">
              <a:spcBef>
                <a:spcPts val="1800"/>
              </a:spcBef>
              <a:spcAft>
                <a:spcPts val="0"/>
              </a:spcAft>
              <a:buClr>
                <a:schemeClr val="dk1"/>
              </a:buClr>
              <a:buSzPts val="2200"/>
              <a:buFont typeface="Avant Garde Demi SFDC"/>
              <a:buChar char="●"/>
              <a:defRPr>
                <a:solidFill>
                  <a:schemeClr val="dk1"/>
                </a:solidFill>
                <a:latin typeface="Avant Garde Demi SFDC"/>
                <a:ea typeface="Avant Garde Demi SFDC"/>
                <a:cs typeface="Avant Garde Demi SFDC"/>
                <a:sym typeface="Avant Garde Demi SFDC"/>
              </a:defRPr>
            </a:lvl4pPr>
            <a:lvl5pPr marL="2286000" lvl="4" indent="-355600" algn="ctr" rtl="0">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6pPr>
            <a:lvl7pPr marL="3200400" lvl="6"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7pPr>
            <a:lvl8pPr marL="3657600" lvl="7"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8pPr>
            <a:lvl9pPr marL="4114800" lvl="8" indent="-342900" algn="ctr" rtl="0">
              <a:spcBef>
                <a:spcPts val="1800"/>
              </a:spcBef>
              <a:spcAft>
                <a:spcPts val="180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9pPr>
          </a:lstStyle>
          <a:p>
            <a:endParaRPr/>
          </a:p>
        </p:txBody>
      </p:sp>
      <p:sp>
        <p:nvSpPr>
          <p:cNvPr id="918" name="Google Shape;918;p88"/>
          <p:cNvSpPr txBox="1">
            <a:spLocks noGrp="1"/>
          </p:cNvSpPr>
          <p:nvPr>
            <p:ph type="body" idx="6"/>
          </p:nvPr>
        </p:nvSpPr>
        <p:spPr>
          <a:xfrm>
            <a:off x="12316778" y="7849677"/>
            <a:ext cx="5235000" cy="805800"/>
          </a:xfrm>
          <a:prstGeom prst="rect">
            <a:avLst/>
          </a:prstGeom>
        </p:spPr>
        <p:txBody>
          <a:bodyPr spcFirstLastPara="1" wrap="square" lIns="0" tIns="0" rIns="0" bIns="0" anchor="t" anchorCtr="0">
            <a:noAutofit/>
          </a:bodyPr>
          <a:lstStyle>
            <a:lvl1pPr marL="457200" lvl="0" indent="-419100" algn="ctr" rtl="0">
              <a:spcBef>
                <a:spcPts val="0"/>
              </a:spcBef>
              <a:spcAft>
                <a:spcPts val="0"/>
              </a:spcAft>
              <a:buClr>
                <a:schemeClr val="dk1"/>
              </a:buClr>
              <a:buSzPts val="3000"/>
              <a:buFont typeface="Avant Garde Demi SFDC"/>
              <a:buChar char="●"/>
              <a:defRPr>
                <a:solidFill>
                  <a:schemeClr val="dk1"/>
                </a:solidFill>
                <a:latin typeface="Avant Garde Demi SFDC"/>
                <a:ea typeface="Avant Garde Demi SFDC"/>
                <a:cs typeface="Avant Garde Demi SFDC"/>
                <a:sym typeface="Avant Garde Demi SFDC"/>
              </a:defRPr>
            </a:lvl1pPr>
            <a:lvl2pPr marL="914400" lvl="1" indent="-393700" algn="ctr" rtl="0">
              <a:spcBef>
                <a:spcPts val="1800"/>
              </a:spcBef>
              <a:spcAft>
                <a:spcPts val="0"/>
              </a:spcAft>
              <a:buClr>
                <a:schemeClr val="dk1"/>
              </a:buClr>
              <a:buSzPts val="2600"/>
              <a:buFont typeface="Avant Garde Demi SFDC"/>
              <a:buChar char="○"/>
              <a:defRPr>
                <a:solidFill>
                  <a:schemeClr val="dk1"/>
                </a:solidFill>
                <a:latin typeface="Avant Garde Demi SFDC"/>
                <a:ea typeface="Avant Garde Demi SFDC"/>
                <a:cs typeface="Avant Garde Demi SFDC"/>
                <a:sym typeface="Avant Garde Demi SFDC"/>
              </a:defRPr>
            </a:lvl2pPr>
            <a:lvl3pPr marL="1371600" lvl="2" indent="-381000" algn="ctr" rtl="0">
              <a:spcBef>
                <a:spcPts val="1800"/>
              </a:spcBef>
              <a:spcAft>
                <a:spcPts val="0"/>
              </a:spcAft>
              <a:buClr>
                <a:schemeClr val="dk1"/>
              </a:buClr>
              <a:buSzPts val="2400"/>
              <a:buFont typeface="Avant Garde Demi SFDC"/>
              <a:buChar char="■"/>
              <a:defRPr>
                <a:solidFill>
                  <a:schemeClr val="dk1"/>
                </a:solidFill>
                <a:latin typeface="Avant Garde Demi SFDC"/>
                <a:ea typeface="Avant Garde Demi SFDC"/>
                <a:cs typeface="Avant Garde Demi SFDC"/>
                <a:sym typeface="Avant Garde Demi SFDC"/>
              </a:defRPr>
            </a:lvl3pPr>
            <a:lvl4pPr marL="1828800" lvl="3" indent="-368300" algn="ctr" rtl="0">
              <a:spcBef>
                <a:spcPts val="1800"/>
              </a:spcBef>
              <a:spcAft>
                <a:spcPts val="0"/>
              </a:spcAft>
              <a:buClr>
                <a:schemeClr val="dk1"/>
              </a:buClr>
              <a:buSzPts val="2200"/>
              <a:buFont typeface="Avant Garde Demi SFDC"/>
              <a:buChar char="●"/>
              <a:defRPr>
                <a:solidFill>
                  <a:schemeClr val="dk1"/>
                </a:solidFill>
                <a:latin typeface="Avant Garde Demi SFDC"/>
                <a:ea typeface="Avant Garde Demi SFDC"/>
                <a:cs typeface="Avant Garde Demi SFDC"/>
                <a:sym typeface="Avant Garde Demi SFDC"/>
              </a:defRPr>
            </a:lvl4pPr>
            <a:lvl5pPr marL="2286000" lvl="4" indent="-355600" algn="ctr" rtl="0">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6pPr>
            <a:lvl7pPr marL="3200400" lvl="6"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7pPr>
            <a:lvl8pPr marL="3657600" lvl="7"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8pPr>
            <a:lvl9pPr marL="4114800" lvl="8" indent="-342900" algn="ctr" rtl="0">
              <a:spcBef>
                <a:spcPts val="1800"/>
              </a:spcBef>
              <a:spcAft>
                <a:spcPts val="180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9pPr>
          </a:lstStyle>
          <a:p>
            <a:endParaRPr/>
          </a:p>
        </p:txBody>
      </p:sp>
      <p:pic>
        <p:nvPicPr>
          <p:cNvPr id="919" name="Google Shape;919;p88" descr="Blue_single_sparkle.png"/>
          <p:cNvPicPr preferRelativeResize="0"/>
          <p:nvPr/>
        </p:nvPicPr>
        <p:blipFill rotWithShape="1">
          <a:blip r:embed="rId2">
            <a:alphaModFix/>
          </a:blip>
          <a:srcRect/>
          <a:stretch/>
        </p:blipFill>
        <p:spPr>
          <a:xfrm>
            <a:off x="6441236" y="6449190"/>
            <a:ext cx="952501" cy="966933"/>
          </a:xfrm>
          <a:prstGeom prst="rect">
            <a:avLst/>
          </a:prstGeom>
          <a:noFill/>
          <a:ln>
            <a:noFill/>
          </a:ln>
        </p:spPr>
      </p:pic>
      <p:pic>
        <p:nvPicPr>
          <p:cNvPr id="920" name="Google Shape;920;p88" descr="Blue_single_sparkle.png"/>
          <p:cNvPicPr preferRelativeResize="0"/>
          <p:nvPr/>
        </p:nvPicPr>
        <p:blipFill rotWithShape="1">
          <a:blip r:embed="rId2">
            <a:alphaModFix/>
          </a:blip>
          <a:srcRect/>
          <a:stretch/>
        </p:blipFill>
        <p:spPr>
          <a:xfrm>
            <a:off x="10856669" y="2918779"/>
            <a:ext cx="291386" cy="295799"/>
          </a:xfrm>
          <a:prstGeom prst="rect">
            <a:avLst/>
          </a:prstGeom>
          <a:noFill/>
          <a:ln>
            <a:noFill/>
          </a:ln>
        </p:spPr>
      </p:pic>
      <p:pic>
        <p:nvPicPr>
          <p:cNvPr id="921" name="Google Shape;921;p88" descr="Blue_single_sparkle.png"/>
          <p:cNvPicPr preferRelativeResize="0"/>
          <p:nvPr/>
        </p:nvPicPr>
        <p:blipFill rotWithShape="1">
          <a:blip r:embed="rId2">
            <a:alphaModFix/>
          </a:blip>
          <a:srcRect/>
          <a:stretch/>
        </p:blipFill>
        <p:spPr>
          <a:xfrm>
            <a:off x="12595198" y="3275996"/>
            <a:ext cx="418550" cy="424900"/>
          </a:xfrm>
          <a:prstGeom prst="rect">
            <a:avLst/>
          </a:prstGeom>
          <a:noFill/>
          <a:ln>
            <a:noFill/>
          </a:ln>
        </p:spPr>
      </p:pic>
      <p:pic>
        <p:nvPicPr>
          <p:cNvPr id="922" name="Google Shape;922;p88" descr="Blue_single_sparkle.png"/>
          <p:cNvPicPr preferRelativeResize="0"/>
          <p:nvPr/>
        </p:nvPicPr>
        <p:blipFill rotWithShape="1">
          <a:blip r:embed="rId2">
            <a:alphaModFix/>
          </a:blip>
          <a:srcRect/>
          <a:stretch/>
        </p:blipFill>
        <p:spPr>
          <a:xfrm>
            <a:off x="11418644" y="5835521"/>
            <a:ext cx="291386" cy="295799"/>
          </a:xfrm>
          <a:prstGeom prst="rect">
            <a:avLst/>
          </a:prstGeom>
          <a:noFill/>
          <a:ln>
            <a:noFill/>
          </a:ln>
        </p:spPr>
      </p:pic>
      <p:pic>
        <p:nvPicPr>
          <p:cNvPr id="923" name="Google Shape;923;p88" descr="Blue_single_sparkle.png"/>
          <p:cNvPicPr preferRelativeResize="0"/>
          <p:nvPr/>
        </p:nvPicPr>
        <p:blipFill rotWithShape="1">
          <a:blip r:embed="rId2">
            <a:alphaModFix/>
          </a:blip>
          <a:srcRect/>
          <a:stretch/>
        </p:blipFill>
        <p:spPr>
          <a:xfrm>
            <a:off x="16762169" y="6868137"/>
            <a:ext cx="291386" cy="295801"/>
          </a:xfrm>
          <a:prstGeom prst="rect">
            <a:avLst/>
          </a:prstGeom>
          <a:noFill/>
          <a:ln>
            <a:noFill/>
          </a:ln>
        </p:spPr>
      </p:pic>
      <p:pic>
        <p:nvPicPr>
          <p:cNvPr id="924" name="Google Shape;924;p88" descr="Blue_single_sparkle.png"/>
          <p:cNvPicPr preferRelativeResize="0"/>
          <p:nvPr/>
        </p:nvPicPr>
        <p:blipFill rotWithShape="1">
          <a:blip r:embed="rId2">
            <a:alphaModFix/>
          </a:blip>
          <a:srcRect/>
          <a:stretch/>
        </p:blipFill>
        <p:spPr>
          <a:xfrm>
            <a:off x="1112594" y="6597521"/>
            <a:ext cx="291386" cy="295799"/>
          </a:xfrm>
          <a:prstGeom prst="rect">
            <a:avLst/>
          </a:prstGeom>
          <a:noFill/>
          <a:ln>
            <a:noFill/>
          </a:ln>
        </p:spPr>
      </p:pic>
      <p:sp>
        <p:nvSpPr>
          <p:cNvPr id="925" name="Google Shape;925;p88"/>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926" name="Google Shape;926;p88"/>
          <p:cNvSpPr txBox="1">
            <a:spLocks noGrp="1"/>
          </p:cNvSpPr>
          <p:nvPr>
            <p:ph type="subTitle" idx="7"/>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pic>
        <p:nvPicPr>
          <p:cNvPr id="927" name="Google Shape;927;p88" title="Informatica.png"/>
          <p:cNvPicPr preferRelativeResize="0"/>
          <p:nvPr/>
        </p:nvPicPr>
        <p:blipFill rotWithShape="1">
          <a:blip r:embed="rId3">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41 Photo - Four up">
  <p:cSld name="TITLE_1_1_1_1_1_1_1_1_1_1_1_1_1_1_1_1_1_1_1_1_1_1_1_1_1_1_1_1_1_1_1_1_1_1_1_1_1_1_1_1">
    <p:bg>
      <p:bgPr>
        <a:solidFill>
          <a:srgbClr val="CFE9FE"/>
        </a:solidFill>
        <a:effectLst/>
      </p:bgPr>
    </p:bg>
    <p:spTree>
      <p:nvGrpSpPr>
        <p:cNvPr id="1" name="Shape 928"/>
        <p:cNvGrpSpPr/>
        <p:nvPr/>
      </p:nvGrpSpPr>
      <p:grpSpPr>
        <a:xfrm>
          <a:off x="0" y="0"/>
          <a:ext cx="0" cy="0"/>
          <a:chOff x="0" y="0"/>
          <a:chExt cx="0" cy="0"/>
        </a:xfrm>
      </p:grpSpPr>
      <p:sp>
        <p:nvSpPr>
          <p:cNvPr id="929" name="Google Shape;929;p89"/>
          <p:cNvSpPr/>
          <p:nvPr/>
        </p:nvSpPr>
        <p:spPr>
          <a:xfrm>
            <a:off x="9438323" y="3332187"/>
            <a:ext cx="3712800" cy="3712800"/>
          </a:xfrm>
          <a:prstGeom prst="ellipse">
            <a:avLst/>
          </a:prstGeom>
          <a:solidFill>
            <a:srgbClr val="1AB9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30" name="Google Shape;930;p89"/>
          <p:cNvSpPr/>
          <p:nvPr/>
        </p:nvSpPr>
        <p:spPr>
          <a:xfrm>
            <a:off x="5135880" y="3332187"/>
            <a:ext cx="3712800" cy="3712800"/>
          </a:xfrm>
          <a:prstGeom prst="ellipse">
            <a:avLst/>
          </a:prstGeom>
          <a:solidFill>
            <a:srgbClr val="1AB9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31" name="Google Shape;931;p89"/>
          <p:cNvSpPr/>
          <p:nvPr/>
        </p:nvSpPr>
        <p:spPr>
          <a:xfrm>
            <a:off x="13726478" y="3332187"/>
            <a:ext cx="3712800" cy="3712800"/>
          </a:xfrm>
          <a:prstGeom prst="ellipse">
            <a:avLst/>
          </a:prstGeom>
          <a:solidFill>
            <a:srgbClr val="1AB9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32" name="Google Shape;932;p89"/>
          <p:cNvSpPr/>
          <p:nvPr/>
        </p:nvSpPr>
        <p:spPr>
          <a:xfrm>
            <a:off x="860310" y="3332529"/>
            <a:ext cx="3712800" cy="3712800"/>
          </a:xfrm>
          <a:prstGeom prst="ellipse">
            <a:avLst/>
          </a:prstGeom>
          <a:solidFill>
            <a:srgbClr val="1AB9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33" name="Google Shape;933;p89"/>
          <p:cNvSpPr>
            <a:spLocks noGrp="1"/>
          </p:cNvSpPr>
          <p:nvPr>
            <p:ph type="pic" idx="2"/>
          </p:nvPr>
        </p:nvSpPr>
        <p:spPr>
          <a:xfrm>
            <a:off x="860108" y="3332187"/>
            <a:ext cx="3712800" cy="3712800"/>
          </a:xfrm>
          <a:prstGeom prst="ellipse">
            <a:avLst/>
          </a:prstGeom>
          <a:noFill/>
          <a:ln>
            <a:noFill/>
          </a:ln>
        </p:spPr>
      </p:sp>
      <p:sp>
        <p:nvSpPr>
          <p:cNvPr id="934" name="Google Shape;934;p89"/>
          <p:cNvSpPr>
            <a:spLocks noGrp="1"/>
          </p:cNvSpPr>
          <p:nvPr>
            <p:ph type="pic" idx="3"/>
          </p:nvPr>
        </p:nvSpPr>
        <p:spPr>
          <a:xfrm>
            <a:off x="5136833" y="3332187"/>
            <a:ext cx="3712800" cy="3712800"/>
          </a:xfrm>
          <a:prstGeom prst="ellipse">
            <a:avLst/>
          </a:prstGeom>
          <a:noFill/>
          <a:ln>
            <a:noFill/>
          </a:ln>
        </p:spPr>
      </p:sp>
      <p:sp>
        <p:nvSpPr>
          <p:cNvPr id="935" name="Google Shape;935;p89"/>
          <p:cNvSpPr>
            <a:spLocks noGrp="1"/>
          </p:cNvSpPr>
          <p:nvPr>
            <p:ph type="pic" idx="4"/>
          </p:nvPr>
        </p:nvSpPr>
        <p:spPr>
          <a:xfrm>
            <a:off x="9438323" y="3332187"/>
            <a:ext cx="3712800" cy="3712800"/>
          </a:xfrm>
          <a:prstGeom prst="ellipse">
            <a:avLst/>
          </a:prstGeom>
          <a:noFill/>
          <a:ln>
            <a:noFill/>
          </a:ln>
        </p:spPr>
      </p:sp>
      <p:sp>
        <p:nvSpPr>
          <p:cNvPr id="936" name="Google Shape;936;p89"/>
          <p:cNvSpPr>
            <a:spLocks noGrp="1"/>
          </p:cNvSpPr>
          <p:nvPr>
            <p:ph type="pic" idx="5"/>
          </p:nvPr>
        </p:nvSpPr>
        <p:spPr>
          <a:xfrm>
            <a:off x="13726478" y="3332187"/>
            <a:ext cx="3712800" cy="3712800"/>
          </a:xfrm>
          <a:prstGeom prst="ellipse">
            <a:avLst/>
          </a:prstGeom>
          <a:noFill/>
          <a:ln>
            <a:noFill/>
          </a:ln>
        </p:spPr>
      </p:sp>
      <p:sp>
        <p:nvSpPr>
          <p:cNvPr id="937" name="Google Shape;937;p89"/>
          <p:cNvSpPr txBox="1">
            <a:spLocks noGrp="1"/>
          </p:cNvSpPr>
          <p:nvPr>
            <p:ph type="body" idx="1"/>
          </p:nvPr>
        </p:nvSpPr>
        <p:spPr>
          <a:xfrm>
            <a:off x="860100" y="7578168"/>
            <a:ext cx="3711900" cy="762000"/>
          </a:xfrm>
          <a:prstGeom prst="rect">
            <a:avLst/>
          </a:prstGeom>
        </p:spPr>
        <p:txBody>
          <a:bodyPr spcFirstLastPara="1" wrap="square" lIns="0" tIns="0" rIns="0" bIns="0" anchor="t" anchorCtr="0">
            <a:noAutofit/>
          </a:bodyPr>
          <a:lstStyle>
            <a:lvl1pPr marL="457200" lvl="0" indent="-419100" algn="ctr" rtl="0">
              <a:spcBef>
                <a:spcPts val="0"/>
              </a:spcBef>
              <a:spcAft>
                <a:spcPts val="0"/>
              </a:spcAft>
              <a:buClr>
                <a:schemeClr val="dk1"/>
              </a:buClr>
              <a:buSzPts val="3000"/>
              <a:buFont typeface="Avant Garde Demi SFDC"/>
              <a:buChar char="●"/>
              <a:defRPr sz="3000">
                <a:solidFill>
                  <a:schemeClr val="dk1"/>
                </a:solidFill>
                <a:latin typeface="Avant Garde Demi SFDC"/>
                <a:ea typeface="Avant Garde Demi SFDC"/>
                <a:cs typeface="Avant Garde Demi SFDC"/>
                <a:sym typeface="Avant Garde Demi SFDC"/>
              </a:defRPr>
            </a:lvl1pPr>
            <a:lvl2pPr marL="914400" lvl="1" indent="-393700" algn="ctr" rtl="0">
              <a:spcBef>
                <a:spcPts val="1800"/>
              </a:spcBef>
              <a:spcAft>
                <a:spcPts val="0"/>
              </a:spcAft>
              <a:buClr>
                <a:schemeClr val="dk1"/>
              </a:buClr>
              <a:buSzPts val="2600"/>
              <a:buFont typeface="Avant Garde Demi SFDC"/>
              <a:buChar char="○"/>
              <a:defRPr>
                <a:solidFill>
                  <a:schemeClr val="dk1"/>
                </a:solidFill>
                <a:latin typeface="Avant Garde Demi SFDC"/>
                <a:ea typeface="Avant Garde Demi SFDC"/>
                <a:cs typeface="Avant Garde Demi SFDC"/>
                <a:sym typeface="Avant Garde Demi SFDC"/>
              </a:defRPr>
            </a:lvl2pPr>
            <a:lvl3pPr marL="1371600" lvl="2" indent="-381000" algn="ctr" rtl="0">
              <a:spcBef>
                <a:spcPts val="1800"/>
              </a:spcBef>
              <a:spcAft>
                <a:spcPts val="0"/>
              </a:spcAft>
              <a:buClr>
                <a:schemeClr val="dk1"/>
              </a:buClr>
              <a:buSzPts val="2400"/>
              <a:buFont typeface="Avant Garde Demi SFDC"/>
              <a:buChar char="■"/>
              <a:defRPr>
                <a:solidFill>
                  <a:schemeClr val="dk1"/>
                </a:solidFill>
                <a:latin typeface="Avant Garde Demi SFDC"/>
                <a:ea typeface="Avant Garde Demi SFDC"/>
                <a:cs typeface="Avant Garde Demi SFDC"/>
                <a:sym typeface="Avant Garde Demi SFDC"/>
              </a:defRPr>
            </a:lvl3pPr>
            <a:lvl4pPr marL="1828800" lvl="3" indent="-368300" algn="ctr" rtl="0">
              <a:spcBef>
                <a:spcPts val="1800"/>
              </a:spcBef>
              <a:spcAft>
                <a:spcPts val="0"/>
              </a:spcAft>
              <a:buClr>
                <a:schemeClr val="dk1"/>
              </a:buClr>
              <a:buSzPts val="2200"/>
              <a:buFont typeface="Avant Garde Demi SFDC"/>
              <a:buChar char="●"/>
              <a:defRPr>
                <a:solidFill>
                  <a:schemeClr val="dk1"/>
                </a:solidFill>
                <a:latin typeface="Avant Garde Demi SFDC"/>
                <a:ea typeface="Avant Garde Demi SFDC"/>
                <a:cs typeface="Avant Garde Demi SFDC"/>
                <a:sym typeface="Avant Garde Demi SFDC"/>
              </a:defRPr>
            </a:lvl4pPr>
            <a:lvl5pPr marL="2286000" lvl="4" indent="-355600" algn="ctr" rtl="0">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6pPr>
            <a:lvl7pPr marL="3200400" lvl="6"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7pPr>
            <a:lvl8pPr marL="3657600" lvl="7"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8pPr>
            <a:lvl9pPr marL="4114800" lvl="8" indent="-342900" algn="ctr" rtl="0">
              <a:spcBef>
                <a:spcPts val="1800"/>
              </a:spcBef>
              <a:spcAft>
                <a:spcPts val="180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9pPr>
          </a:lstStyle>
          <a:p>
            <a:endParaRPr/>
          </a:p>
        </p:txBody>
      </p:sp>
      <p:sp>
        <p:nvSpPr>
          <p:cNvPr id="938" name="Google Shape;938;p89"/>
          <p:cNvSpPr txBox="1">
            <a:spLocks noGrp="1"/>
          </p:cNvSpPr>
          <p:nvPr>
            <p:ph type="body" idx="6"/>
          </p:nvPr>
        </p:nvSpPr>
        <p:spPr>
          <a:xfrm>
            <a:off x="5135880" y="7578182"/>
            <a:ext cx="3711900" cy="762000"/>
          </a:xfrm>
          <a:prstGeom prst="rect">
            <a:avLst/>
          </a:prstGeom>
        </p:spPr>
        <p:txBody>
          <a:bodyPr spcFirstLastPara="1" wrap="square" lIns="0" tIns="0" rIns="0" bIns="0" anchor="t" anchorCtr="0">
            <a:noAutofit/>
          </a:bodyPr>
          <a:lstStyle>
            <a:lvl1pPr marL="457200" lvl="0" indent="-419100" algn="ctr" rtl="0">
              <a:spcBef>
                <a:spcPts val="0"/>
              </a:spcBef>
              <a:spcAft>
                <a:spcPts val="0"/>
              </a:spcAft>
              <a:buClr>
                <a:schemeClr val="dk1"/>
              </a:buClr>
              <a:buSzPts val="3000"/>
              <a:buFont typeface="Avant Garde Demi SFDC"/>
              <a:buChar char="●"/>
              <a:defRPr sz="3000">
                <a:solidFill>
                  <a:schemeClr val="dk1"/>
                </a:solidFill>
                <a:latin typeface="Avant Garde Demi SFDC"/>
                <a:ea typeface="Avant Garde Demi SFDC"/>
                <a:cs typeface="Avant Garde Demi SFDC"/>
                <a:sym typeface="Avant Garde Demi SFDC"/>
              </a:defRPr>
            </a:lvl1pPr>
            <a:lvl2pPr marL="914400" lvl="1" indent="-393700" algn="ctr" rtl="0">
              <a:spcBef>
                <a:spcPts val="1800"/>
              </a:spcBef>
              <a:spcAft>
                <a:spcPts val="0"/>
              </a:spcAft>
              <a:buClr>
                <a:schemeClr val="dk1"/>
              </a:buClr>
              <a:buSzPts val="2600"/>
              <a:buFont typeface="Avant Garde Demi SFDC"/>
              <a:buChar char="○"/>
              <a:defRPr>
                <a:solidFill>
                  <a:schemeClr val="dk1"/>
                </a:solidFill>
                <a:latin typeface="Avant Garde Demi SFDC"/>
                <a:ea typeface="Avant Garde Demi SFDC"/>
                <a:cs typeface="Avant Garde Demi SFDC"/>
                <a:sym typeface="Avant Garde Demi SFDC"/>
              </a:defRPr>
            </a:lvl2pPr>
            <a:lvl3pPr marL="1371600" lvl="2" indent="-381000" algn="ctr" rtl="0">
              <a:spcBef>
                <a:spcPts val="1800"/>
              </a:spcBef>
              <a:spcAft>
                <a:spcPts val="0"/>
              </a:spcAft>
              <a:buClr>
                <a:schemeClr val="dk1"/>
              </a:buClr>
              <a:buSzPts val="2400"/>
              <a:buFont typeface="Avant Garde Demi SFDC"/>
              <a:buChar char="■"/>
              <a:defRPr>
                <a:solidFill>
                  <a:schemeClr val="dk1"/>
                </a:solidFill>
                <a:latin typeface="Avant Garde Demi SFDC"/>
                <a:ea typeface="Avant Garde Demi SFDC"/>
                <a:cs typeface="Avant Garde Demi SFDC"/>
                <a:sym typeface="Avant Garde Demi SFDC"/>
              </a:defRPr>
            </a:lvl3pPr>
            <a:lvl4pPr marL="1828800" lvl="3" indent="-368300" algn="ctr" rtl="0">
              <a:spcBef>
                <a:spcPts val="1800"/>
              </a:spcBef>
              <a:spcAft>
                <a:spcPts val="0"/>
              </a:spcAft>
              <a:buClr>
                <a:schemeClr val="dk1"/>
              </a:buClr>
              <a:buSzPts val="2200"/>
              <a:buFont typeface="Avant Garde Demi SFDC"/>
              <a:buChar char="●"/>
              <a:defRPr>
                <a:solidFill>
                  <a:schemeClr val="dk1"/>
                </a:solidFill>
                <a:latin typeface="Avant Garde Demi SFDC"/>
                <a:ea typeface="Avant Garde Demi SFDC"/>
                <a:cs typeface="Avant Garde Demi SFDC"/>
                <a:sym typeface="Avant Garde Demi SFDC"/>
              </a:defRPr>
            </a:lvl4pPr>
            <a:lvl5pPr marL="2286000" lvl="4" indent="-355600" algn="ctr" rtl="0">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6pPr>
            <a:lvl7pPr marL="3200400" lvl="6"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7pPr>
            <a:lvl8pPr marL="3657600" lvl="7"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8pPr>
            <a:lvl9pPr marL="4114800" lvl="8" indent="-342900" algn="ctr" rtl="0">
              <a:spcBef>
                <a:spcPts val="1800"/>
              </a:spcBef>
              <a:spcAft>
                <a:spcPts val="180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9pPr>
          </a:lstStyle>
          <a:p>
            <a:endParaRPr/>
          </a:p>
        </p:txBody>
      </p:sp>
      <p:sp>
        <p:nvSpPr>
          <p:cNvPr id="939" name="Google Shape;939;p89"/>
          <p:cNvSpPr txBox="1">
            <a:spLocks noGrp="1"/>
          </p:cNvSpPr>
          <p:nvPr>
            <p:ph type="body" idx="7"/>
          </p:nvPr>
        </p:nvSpPr>
        <p:spPr>
          <a:xfrm>
            <a:off x="9437370" y="7578182"/>
            <a:ext cx="3711900" cy="762000"/>
          </a:xfrm>
          <a:prstGeom prst="rect">
            <a:avLst/>
          </a:prstGeom>
        </p:spPr>
        <p:txBody>
          <a:bodyPr spcFirstLastPara="1" wrap="square" lIns="0" tIns="0" rIns="0" bIns="0" anchor="t" anchorCtr="0">
            <a:noAutofit/>
          </a:bodyPr>
          <a:lstStyle>
            <a:lvl1pPr marL="457200" lvl="0" indent="-419100" algn="ctr" rtl="0">
              <a:spcBef>
                <a:spcPts val="0"/>
              </a:spcBef>
              <a:spcAft>
                <a:spcPts val="0"/>
              </a:spcAft>
              <a:buClr>
                <a:schemeClr val="dk1"/>
              </a:buClr>
              <a:buSzPts val="3000"/>
              <a:buFont typeface="Avant Garde Demi SFDC"/>
              <a:buChar char="●"/>
              <a:defRPr sz="3000">
                <a:solidFill>
                  <a:schemeClr val="dk1"/>
                </a:solidFill>
                <a:latin typeface="Avant Garde Demi SFDC"/>
                <a:ea typeface="Avant Garde Demi SFDC"/>
                <a:cs typeface="Avant Garde Demi SFDC"/>
                <a:sym typeface="Avant Garde Demi SFDC"/>
              </a:defRPr>
            </a:lvl1pPr>
            <a:lvl2pPr marL="914400" lvl="1" indent="-393700" algn="ctr" rtl="0">
              <a:spcBef>
                <a:spcPts val="1800"/>
              </a:spcBef>
              <a:spcAft>
                <a:spcPts val="0"/>
              </a:spcAft>
              <a:buClr>
                <a:schemeClr val="dk1"/>
              </a:buClr>
              <a:buSzPts val="2600"/>
              <a:buFont typeface="Avant Garde Demi SFDC"/>
              <a:buChar char="○"/>
              <a:defRPr>
                <a:solidFill>
                  <a:schemeClr val="dk1"/>
                </a:solidFill>
                <a:latin typeface="Avant Garde Demi SFDC"/>
                <a:ea typeface="Avant Garde Demi SFDC"/>
                <a:cs typeface="Avant Garde Demi SFDC"/>
                <a:sym typeface="Avant Garde Demi SFDC"/>
              </a:defRPr>
            </a:lvl2pPr>
            <a:lvl3pPr marL="1371600" lvl="2" indent="-381000" algn="ctr" rtl="0">
              <a:spcBef>
                <a:spcPts val="1800"/>
              </a:spcBef>
              <a:spcAft>
                <a:spcPts val="0"/>
              </a:spcAft>
              <a:buClr>
                <a:schemeClr val="dk1"/>
              </a:buClr>
              <a:buSzPts val="2400"/>
              <a:buFont typeface="Avant Garde Demi SFDC"/>
              <a:buChar char="■"/>
              <a:defRPr>
                <a:solidFill>
                  <a:schemeClr val="dk1"/>
                </a:solidFill>
                <a:latin typeface="Avant Garde Demi SFDC"/>
                <a:ea typeface="Avant Garde Demi SFDC"/>
                <a:cs typeface="Avant Garde Demi SFDC"/>
                <a:sym typeface="Avant Garde Demi SFDC"/>
              </a:defRPr>
            </a:lvl3pPr>
            <a:lvl4pPr marL="1828800" lvl="3" indent="-368300" algn="ctr" rtl="0">
              <a:spcBef>
                <a:spcPts val="1800"/>
              </a:spcBef>
              <a:spcAft>
                <a:spcPts val="0"/>
              </a:spcAft>
              <a:buClr>
                <a:schemeClr val="dk1"/>
              </a:buClr>
              <a:buSzPts val="2200"/>
              <a:buFont typeface="Avant Garde Demi SFDC"/>
              <a:buChar char="●"/>
              <a:defRPr>
                <a:solidFill>
                  <a:schemeClr val="dk1"/>
                </a:solidFill>
                <a:latin typeface="Avant Garde Demi SFDC"/>
                <a:ea typeface="Avant Garde Demi SFDC"/>
                <a:cs typeface="Avant Garde Demi SFDC"/>
                <a:sym typeface="Avant Garde Demi SFDC"/>
              </a:defRPr>
            </a:lvl4pPr>
            <a:lvl5pPr marL="2286000" lvl="4" indent="-355600" algn="ctr" rtl="0">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6pPr>
            <a:lvl7pPr marL="3200400" lvl="6"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7pPr>
            <a:lvl8pPr marL="3657600" lvl="7"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8pPr>
            <a:lvl9pPr marL="4114800" lvl="8" indent="-342900" algn="ctr" rtl="0">
              <a:spcBef>
                <a:spcPts val="1800"/>
              </a:spcBef>
              <a:spcAft>
                <a:spcPts val="180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9pPr>
          </a:lstStyle>
          <a:p>
            <a:endParaRPr/>
          </a:p>
        </p:txBody>
      </p:sp>
      <p:sp>
        <p:nvSpPr>
          <p:cNvPr id="940" name="Google Shape;940;p89"/>
          <p:cNvSpPr txBox="1">
            <a:spLocks noGrp="1"/>
          </p:cNvSpPr>
          <p:nvPr>
            <p:ph type="body" idx="8"/>
          </p:nvPr>
        </p:nvSpPr>
        <p:spPr>
          <a:xfrm>
            <a:off x="13725525" y="7578182"/>
            <a:ext cx="3711900" cy="762000"/>
          </a:xfrm>
          <a:prstGeom prst="rect">
            <a:avLst/>
          </a:prstGeom>
        </p:spPr>
        <p:txBody>
          <a:bodyPr spcFirstLastPara="1" wrap="square" lIns="0" tIns="0" rIns="0" bIns="0" anchor="t" anchorCtr="0">
            <a:noAutofit/>
          </a:bodyPr>
          <a:lstStyle>
            <a:lvl1pPr marL="457200" lvl="0" indent="-419100" algn="ctr" rtl="0">
              <a:spcBef>
                <a:spcPts val="0"/>
              </a:spcBef>
              <a:spcAft>
                <a:spcPts val="0"/>
              </a:spcAft>
              <a:buClr>
                <a:schemeClr val="dk1"/>
              </a:buClr>
              <a:buSzPts val="3000"/>
              <a:buFont typeface="Avant Garde Demi SFDC"/>
              <a:buChar char="●"/>
              <a:defRPr sz="3000">
                <a:solidFill>
                  <a:schemeClr val="dk1"/>
                </a:solidFill>
                <a:latin typeface="Avant Garde Demi SFDC"/>
                <a:ea typeface="Avant Garde Demi SFDC"/>
                <a:cs typeface="Avant Garde Demi SFDC"/>
                <a:sym typeface="Avant Garde Demi SFDC"/>
              </a:defRPr>
            </a:lvl1pPr>
            <a:lvl2pPr marL="914400" lvl="1" indent="-393700" algn="ctr" rtl="0">
              <a:spcBef>
                <a:spcPts val="1800"/>
              </a:spcBef>
              <a:spcAft>
                <a:spcPts val="0"/>
              </a:spcAft>
              <a:buClr>
                <a:schemeClr val="dk1"/>
              </a:buClr>
              <a:buSzPts val="2600"/>
              <a:buFont typeface="Avant Garde Demi SFDC"/>
              <a:buChar char="○"/>
              <a:defRPr>
                <a:solidFill>
                  <a:schemeClr val="dk1"/>
                </a:solidFill>
                <a:latin typeface="Avant Garde Demi SFDC"/>
                <a:ea typeface="Avant Garde Demi SFDC"/>
                <a:cs typeface="Avant Garde Demi SFDC"/>
                <a:sym typeface="Avant Garde Demi SFDC"/>
              </a:defRPr>
            </a:lvl2pPr>
            <a:lvl3pPr marL="1371600" lvl="2" indent="-381000" algn="ctr" rtl="0">
              <a:spcBef>
                <a:spcPts val="1800"/>
              </a:spcBef>
              <a:spcAft>
                <a:spcPts val="0"/>
              </a:spcAft>
              <a:buClr>
                <a:schemeClr val="dk1"/>
              </a:buClr>
              <a:buSzPts val="2400"/>
              <a:buFont typeface="Avant Garde Demi SFDC"/>
              <a:buChar char="■"/>
              <a:defRPr>
                <a:solidFill>
                  <a:schemeClr val="dk1"/>
                </a:solidFill>
                <a:latin typeface="Avant Garde Demi SFDC"/>
                <a:ea typeface="Avant Garde Demi SFDC"/>
                <a:cs typeface="Avant Garde Demi SFDC"/>
                <a:sym typeface="Avant Garde Demi SFDC"/>
              </a:defRPr>
            </a:lvl3pPr>
            <a:lvl4pPr marL="1828800" lvl="3" indent="-368300" algn="ctr" rtl="0">
              <a:spcBef>
                <a:spcPts val="1800"/>
              </a:spcBef>
              <a:spcAft>
                <a:spcPts val="0"/>
              </a:spcAft>
              <a:buClr>
                <a:schemeClr val="dk1"/>
              </a:buClr>
              <a:buSzPts val="2200"/>
              <a:buFont typeface="Avant Garde Demi SFDC"/>
              <a:buChar char="●"/>
              <a:defRPr>
                <a:solidFill>
                  <a:schemeClr val="dk1"/>
                </a:solidFill>
                <a:latin typeface="Avant Garde Demi SFDC"/>
                <a:ea typeface="Avant Garde Demi SFDC"/>
                <a:cs typeface="Avant Garde Demi SFDC"/>
                <a:sym typeface="Avant Garde Demi SFDC"/>
              </a:defRPr>
            </a:lvl4pPr>
            <a:lvl5pPr marL="2286000" lvl="4" indent="-355600" algn="ctr" rtl="0">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6pPr>
            <a:lvl7pPr marL="3200400" lvl="6"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7pPr>
            <a:lvl8pPr marL="3657600" lvl="7"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8pPr>
            <a:lvl9pPr marL="4114800" lvl="8" indent="-342900" algn="ctr" rtl="0">
              <a:spcBef>
                <a:spcPts val="1800"/>
              </a:spcBef>
              <a:spcAft>
                <a:spcPts val="180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9pPr>
          </a:lstStyle>
          <a:p>
            <a:endParaRPr/>
          </a:p>
        </p:txBody>
      </p:sp>
      <p:pic>
        <p:nvPicPr>
          <p:cNvPr id="941" name="Google Shape;941;p89" descr="Blue_single_sparkle.png"/>
          <p:cNvPicPr preferRelativeResize="0"/>
          <p:nvPr/>
        </p:nvPicPr>
        <p:blipFill rotWithShape="1">
          <a:blip r:embed="rId2">
            <a:alphaModFix/>
          </a:blip>
          <a:srcRect/>
          <a:stretch/>
        </p:blipFill>
        <p:spPr>
          <a:xfrm rot="-3849352">
            <a:off x="3063532" y="2801694"/>
            <a:ext cx="506675" cy="514351"/>
          </a:xfrm>
          <a:prstGeom prst="rect">
            <a:avLst/>
          </a:prstGeom>
          <a:noFill/>
          <a:ln>
            <a:noFill/>
          </a:ln>
        </p:spPr>
      </p:pic>
      <p:pic>
        <p:nvPicPr>
          <p:cNvPr id="942" name="Google Shape;942;p89" descr="Blue_single_sparkle.png"/>
          <p:cNvPicPr preferRelativeResize="0"/>
          <p:nvPr/>
        </p:nvPicPr>
        <p:blipFill rotWithShape="1">
          <a:blip r:embed="rId2">
            <a:alphaModFix/>
          </a:blip>
          <a:srcRect/>
          <a:stretch/>
        </p:blipFill>
        <p:spPr>
          <a:xfrm>
            <a:off x="4011106" y="3446653"/>
            <a:ext cx="291386" cy="295801"/>
          </a:xfrm>
          <a:prstGeom prst="rect">
            <a:avLst/>
          </a:prstGeom>
          <a:noFill/>
          <a:ln>
            <a:noFill/>
          </a:ln>
        </p:spPr>
      </p:pic>
      <p:pic>
        <p:nvPicPr>
          <p:cNvPr id="943" name="Google Shape;943;p89" descr="Blue_single_sparkle.png"/>
          <p:cNvPicPr preferRelativeResize="0"/>
          <p:nvPr/>
        </p:nvPicPr>
        <p:blipFill rotWithShape="1">
          <a:blip r:embed="rId2">
            <a:alphaModFix/>
          </a:blip>
          <a:srcRect/>
          <a:stretch/>
        </p:blipFill>
        <p:spPr>
          <a:xfrm>
            <a:off x="12066344" y="3082713"/>
            <a:ext cx="291386" cy="295801"/>
          </a:xfrm>
          <a:prstGeom prst="rect">
            <a:avLst/>
          </a:prstGeom>
          <a:noFill/>
          <a:ln>
            <a:noFill/>
          </a:ln>
        </p:spPr>
      </p:pic>
      <p:pic>
        <p:nvPicPr>
          <p:cNvPr id="944" name="Google Shape;944;p89" descr="Blue_single_sparkle.png"/>
          <p:cNvPicPr preferRelativeResize="0"/>
          <p:nvPr/>
        </p:nvPicPr>
        <p:blipFill rotWithShape="1">
          <a:blip r:embed="rId2">
            <a:alphaModFix/>
          </a:blip>
          <a:srcRect/>
          <a:stretch/>
        </p:blipFill>
        <p:spPr>
          <a:xfrm>
            <a:off x="13850154" y="2963842"/>
            <a:ext cx="656940" cy="666893"/>
          </a:xfrm>
          <a:prstGeom prst="rect">
            <a:avLst/>
          </a:prstGeom>
          <a:noFill/>
          <a:ln>
            <a:noFill/>
          </a:ln>
        </p:spPr>
      </p:pic>
      <p:pic>
        <p:nvPicPr>
          <p:cNvPr id="945" name="Google Shape;945;p89" descr="Blue_single_sparkle.png"/>
          <p:cNvPicPr preferRelativeResize="0"/>
          <p:nvPr/>
        </p:nvPicPr>
        <p:blipFill rotWithShape="1">
          <a:blip r:embed="rId2">
            <a:alphaModFix/>
          </a:blip>
          <a:srcRect/>
          <a:stretch/>
        </p:blipFill>
        <p:spPr>
          <a:xfrm>
            <a:off x="6828458" y="2894305"/>
            <a:ext cx="291386" cy="295801"/>
          </a:xfrm>
          <a:prstGeom prst="rect">
            <a:avLst/>
          </a:prstGeom>
          <a:noFill/>
          <a:ln>
            <a:noFill/>
          </a:ln>
        </p:spPr>
      </p:pic>
      <p:pic>
        <p:nvPicPr>
          <p:cNvPr id="946" name="Google Shape;946;p89" descr="Blue_single_sparkle.png"/>
          <p:cNvPicPr preferRelativeResize="0"/>
          <p:nvPr/>
        </p:nvPicPr>
        <p:blipFill rotWithShape="1">
          <a:blip r:embed="rId2">
            <a:alphaModFix/>
          </a:blip>
          <a:srcRect/>
          <a:stretch/>
        </p:blipFill>
        <p:spPr>
          <a:xfrm>
            <a:off x="16762169" y="6870146"/>
            <a:ext cx="291386" cy="295801"/>
          </a:xfrm>
          <a:prstGeom prst="rect">
            <a:avLst/>
          </a:prstGeom>
          <a:noFill/>
          <a:ln>
            <a:noFill/>
          </a:ln>
        </p:spPr>
      </p:pic>
      <p:pic>
        <p:nvPicPr>
          <p:cNvPr id="947" name="Google Shape;947;p89" descr="Blue_single_sparkle.png"/>
          <p:cNvPicPr preferRelativeResize="0"/>
          <p:nvPr/>
        </p:nvPicPr>
        <p:blipFill rotWithShape="1">
          <a:blip r:embed="rId2">
            <a:alphaModFix/>
          </a:blip>
          <a:srcRect/>
          <a:stretch/>
        </p:blipFill>
        <p:spPr>
          <a:xfrm>
            <a:off x="1112594" y="6599530"/>
            <a:ext cx="291386" cy="295801"/>
          </a:xfrm>
          <a:prstGeom prst="rect">
            <a:avLst/>
          </a:prstGeom>
          <a:noFill/>
          <a:ln>
            <a:noFill/>
          </a:ln>
        </p:spPr>
      </p:pic>
      <p:pic>
        <p:nvPicPr>
          <p:cNvPr id="948" name="Google Shape;948;p89" descr="Blue_single_sparkle.png"/>
          <p:cNvPicPr preferRelativeResize="0"/>
          <p:nvPr/>
        </p:nvPicPr>
        <p:blipFill rotWithShape="1">
          <a:blip r:embed="rId2">
            <a:alphaModFix/>
          </a:blip>
          <a:srcRect/>
          <a:stretch/>
        </p:blipFill>
        <p:spPr>
          <a:xfrm>
            <a:off x="12798875" y="6259922"/>
            <a:ext cx="527289" cy="535279"/>
          </a:xfrm>
          <a:prstGeom prst="rect">
            <a:avLst/>
          </a:prstGeom>
          <a:noFill/>
          <a:ln>
            <a:noFill/>
          </a:ln>
        </p:spPr>
      </p:pic>
      <p:pic>
        <p:nvPicPr>
          <p:cNvPr id="949" name="Google Shape;949;p89" descr="Blue_single_sparkle.png"/>
          <p:cNvPicPr preferRelativeResize="0"/>
          <p:nvPr/>
        </p:nvPicPr>
        <p:blipFill rotWithShape="1">
          <a:blip r:embed="rId2">
            <a:alphaModFix/>
          </a:blip>
          <a:srcRect/>
          <a:stretch/>
        </p:blipFill>
        <p:spPr>
          <a:xfrm>
            <a:off x="4489508" y="6163488"/>
            <a:ext cx="291386" cy="295801"/>
          </a:xfrm>
          <a:prstGeom prst="rect">
            <a:avLst/>
          </a:prstGeom>
          <a:noFill/>
          <a:ln>
            <a:noFill/>
          </a:ln>
        </p:spPr>
      </p:pic>
      <p:sp>
        <p:nvSpPr>
          <p:cNvPr id="950" name="Google Shape;950;p89"/>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951" name="Google Shape;951;p89"/>
          <p:cNvSpPr txBox="1">
            <a:spLocks noGrp="1"/>
          </p:cNvSpPr>
          <p:nvPr>
            <p:ph type="subTitle" idx="9"/>
          </p:nvPr>
        </p:nvSpPr>
        <p:spPr>
          <a:xfrm>
            <a:off x="857250" y="1704975"/>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pic>
        <p:nvPicPr>
          <p:cNvPr id="952" name="Google Shape;952;p89" title="Informatica.png"/>
          <p:cNvPicPr preferRelativeResize="0"/>
          <p:nvPr/>
        </p:nvPicPr>
        <p:blipFill rotWithShape="1">
          <a:blip r:embed="rId3">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2 Photo - Five up">
  <p:cSld name="TITLE_1_1_1_1_1_1_1_1_1_1_1_1_1_1_1_1_1_1_1_1_1_1_1_1_1_1_1_1_1_1_1_1_1_1_1_1_1_1_1_1_1">
    <p:bg>
      <p:bgPr>
        <a:solidFill>
          <a:srgbClr val="CFE9FE"/>
        </a:solidFill>
        <a:effectLst/>
      </p:bgPr>
    </p:bg>
    <p:spTree>
      <p:nvGrpSpPr>
        <p:cNvPr id="1" name="Shape 953"/>
        <p:cNvGrpSpPr/>
        <p:nvPr/>
      </p:nvGrpSpPr>
      <p:grpSpPr>
        <a:xfrm>
          <a:off x="0" y="0"/>
          <a:ext cx="0" cy="0"/>
          <a:chOff x="0" y="0"/>
          <a:chExt cx="0" cy="0"/>
        </a:xfrm>
      </p:grpSpPr>
      <p:sp>
        <p:nvSpPr>
          <p:cNvPr id="954" name="Google Shape;954;p90"/>
          <p:cNvSpPr/>
          <p:nvPr/>
        </p:nvSpPr>
        <p:spPr>
          <a:xfrm>
            <a:off x="860310" y="4125999"/>
            <a:ext cx="2857500" cy="2857500"/>
          </a:xfrm>
          <a:prstGeom prst="ellipse">
            <a:avLst/>
          </a:prstGeom>
          <a:solidFill>
            <a:srgbClr val="7F8CED"/>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55" name="Google Shape;955;p90"/>
          <p:cNvSpPr/>
          <p:nvPr/>
        </p:nvSpPr>
        <p:spPr>
          <a:xfrm>
            <a:off x="7732061" y="4125999"/>
            <a:ext cx="2857500" cy="2857500"/>
          </a:xfrm>
          <a:prstGeom prst="ellipse">
            <a:avLst/>
          </a:prstGeom>
          <a:solidFill>
            <a:srgbClr val="7F8CED"/>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56" name="Google Shape;956;p90"/>
          <p:cNvSpPr/>
          <p:nvPr/>
        </p:nvSpPr>
        <p:spPr>
          <a:xfrm>
            <a:off x="4296185" y="4125999"/>
            <a:ext cx="2857500" cy="2857500"/>
          </a:xfrm>
          <a:prstGeom prst="ellipse">
            <a:avLst/>
          </a:prstGeom>
          <a:solidFill>
            <a:srgbClr val="7F8CED"/>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57" name="Google Shape;957;p90"/>
          <p:cNvSpPr/>
          <p:nvPr/>
        </p:nvSpPr>
        <p:spPr>
          <a:xfrm>
            <a:off x="11167937" y="4125999"/>
            <a:ext cx="2857500" cy="2857500"/>
          </a:xfrm>
          <a:prstGeom prst="ellipse">
            <a:avLst/>
          </a:prstGeom>
          <a:solidFill>
            <a:srgbClr val="7F8CED"/>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58" name="Google Shape;958;p90"/>
          <p:cNvSpPr/>
          <p:nvPr/>
        </p:nvSpPr>
        <p:spPr>
          <a:xfrm>
            <a:off x="14603813" y="4125999"/>
            <a:ext cx="2857500" cy="2857500"/>
          </a:xfrm>
          <a:prstGeom prst="ellipse">
            <a:avLst/>
          </a:prstGeom>
          <a:solidFill>
            <a:srgbClr val="7F8CED"/>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59" name="Google Shape;959;p90"/>
          <p:cNvSpPr>
            <a:spLocks noGrp="1"/>
          </p:cNvSpPr>
          <p:nvPr>
            <p:ph type="pic" idx="2"/>
          </p:nvPr>
        </p:nvSpPr>
        <p:spPr>
          <a:xfrm>
            <a:off x="859508" y="4125844"/>
            <a:ext cx="2857500" cy="2857500"/>
          </a:xfrm>
          <a:prstGeom prst="ellipse">
            <a:avLst/>
          </a:prstGeom>
          <a:noFill/>
          <a:ln>
            <a:noFill/>
          </a:ln>
        </p:spPr>
      </p:sp>
      <p:sp>
        <p:nvSpPr>
          <p:cNvPr id="960" name="Google Shape;960;p90"/>
          <p:cNvSpPr>
            <a:spLocks noGrp="1"/>
          </p:cNvSpPr>
          <p:nvPr>
            <p:ph type="pic" idx="3"/>
          </p:nvPr>
        </p:nvSpPr>
        <p:spPr>
          <a:xfrm>
            <a:off x="4295775" y="4125844"/>
            <a:ext cx="2857500" cy="2857500"/>
          </a:xfrm>
          <a:prstGeom prst="ellipse">
            <a:avLst/>
          </a:prstGeom>
          <a:noFill/>
          <a:ln>
            <a:noFill/>
          </a:ln>
        </p:spPr>
      </p:sp>
      <p:sp>
        <p:nvSpPr>
          <p:cNvPr id="961" name="Google Shape;961;p90"/>
          <p:cNvSpPr>
            <a:spLocks noGrp="1"/>
          </p:cNvSpPr>
          <p:nvPr>
            <p:ph type="pic" idx="4"/>
          </p:nvPr>
        </p:nvSpPr>
        <p:spPr>
          <a:xfrm>
            <a:off x="7732395" y="4125844"/>
            <a:ext cx="2857500" cy="2857500"/>
          </a:xfrm>
          <a:prstGeom prst="ellipse">
            <a:avLst/>
          </a:prstGeom>
          <a:noFill/>
          <a:ln>
            <a:noFill/>
          </a:ln>
        </p:spPr>
      </p:sp>
      <p:sp>
        <p:nvSpPr>
          <p:cNvPr id="962" name="Google Shape;962;p90"/>
          <p:cNvSpPr>
            <a:spLocks noGrp="1"/>
          </p:cNvSpPr>
          <p:nvPr>
            <p:ph type="pic" idx="5"/>
          </p:nvPr>
        </p:nvSpPr>
        <p:spPr>
          <a:xfrm>
            <a:off x="11168063" y="4125844"/>
            <a:ext cx="2857500" cy="2857500"/>
          </a:xfrm>
          <a:prstGeom prst="ellipse">
            <a:avLst/>
          </a:prstGeom>
          <a:noFill/>
          <a:ln>
            <a:noFill/>
          </a:ln>
        </p:spPr>
      </p:sp>
      <p:sp>
        <p:nvSpPr>
          <p:cNvPr id="963" name="Google Shape;963;p90"/>
          <p:cNvSpPr>
            <a:spLocks noGrp="1"/>
          </p:cNvSpPr>
          <p:nvPr>
            <p:ph type="pic" idx="6"/>
          </p:nvPr>
        </p:nvSpPr>
        <p:spPr>
          <a:xfrm>
            <a:off x="14603730" y="4125844"/>
            <a:ext cx="2857500" cy="2857500"/>
          </a:xfrm>
          <a:prstGeom prst="ellipse">
            <a:avLst/>
          </a:prstGeom>
          <a:noFill/>
          <a:ln>
            <a:noFill/>
          </a:ln>
        </p:spPr>
      </p:sp>
      <p:sp>
        <p:nvSpPr>
          <p:cNvPr id="964" name="Google Shape;964;p90"/>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5400"/>
              <a:buNone/>
              <a:defRPr sz="5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965" name="Google Shape;965;p90"/>
          <p:cNvSpPr txBox="1">
            <a:spLocks noGrp="1"/>
          </p:cNvSpPr>
          <p:nvPr>
            <p:ph type="subTitle" idx="1"/>
          </p:nvPr>
        </p:nvSpPr>
        <p:spPr>
          <a:xfrm>
            <a:off x="857250" y="1704975"/>
            <a:ext cx="15144900" cy="857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SzPts val="2600"/>
              <a:buNone/>
              <a:defRPr/>
            </a:lvl2pPr>
            <a:lvl3pPr lvl="2" rtl="0">
              <a:spcBef>
                <a:spcPts val="1800"/>
              </a:spcBef>
              <a:spcAft>
                <a:spcPts val="0"/>
              </a:spcAft>
              <a:buSzPts val="2400"/>
              <a:buNone/>
              <a:defRPr/>
            </a:lvl3pPr>
            <a:lvl4pPr lvl="3" rtl="0">
              <a:spcBef>
                <a:spcPts val="1800"/>
              </a:spcBef>
              <a:spcAft>
                <a:spcPts val="0"/>
              </a:spcAft>
              <a:buSzPts val="2200"/>
              <a:buNone/>
              <a:defRPr/>
            </a:lvl4pPr>
            <a:lvl5pPr lvl="4" rtl="0">
              <a:spcBef>
                <a:spcPts val="1800"/>
              </a:spcBef>
              <a:spcAft>
                <a:spcPts val="0"/>
              </a:spcAft>
              <a:buSzPts val="2000"/>
              <a:buNone/>
              <a:defRPr/>
            </a:lvl5pPr>
            <a:lvl6pPr lvl="5" rtl="0">
              <a:spcBef>
                <a:spcPts val="1800"/>
              </a:spcBef>
              <a:spcAft>
                <a:spcPts val="0"/>
              </a:spcAft>
              <a:buSzPts val="1800"/>
              <a:buNone/>
              <a:defRPr/>
            </a:lvl6pPr>
            <a:lvl7pPr lvl="6" rtl="0">
              <a:spcBef>
                <a:spcPts val="1800"/>
              </a:spcBef>
              <a:spcAft>
                <a:spcPts val="0"/>
              </a:spcAft>
              <a:buSzPts val="1800"/>
              <a:buNone/>
              <a:defRPr/>
            </a:lvl7pPr>
            <a:lvl8pPr lvl="7" rtl="0">
              <a:spcBef>
                <a:spcPts val="1800"/>
              </a:spcBef>
              <a:spcAft>
                <a:spcPts val="0"/>
              </a:spcAft>
              <a:buSzPts val="1800"/>
              <a:buNone/>
              <a:defRPr/>
            </a:lvl8pPr>
            <a:lvl9pPr lvl="8" rtl="0">
              <a:spcBef>
                <a:spcPts val="1800"/>
              </a:spcBef>
              <a:spcAft>
                <a:spcPts val="1800"/>
              </a:spcAft>
              <a:buSzPts val="1800"/>
              <a:buNone/>
              <a:defRPr/>
            </a:lvl9pPr>
          </a:lstStyle>
          <a:p>
            <a:endParaRPr/>
          </a:p>
        </p:txBody>
      </p:sp>
      <p:sp>
        <p:nvSpPr>
          <p:cNvPr id="966" name="Google Shape;966;p90"/>
          <p:cNvSpPr txBox="1">
            <a:spLocks noGrp="1"/>
          </p:cNvSpPr>
          <p:nvPr>
            <p:ph type="body" idx="7"/>
          </p:nvPr>
        </p:nvSpPr>
        <p:spPr>
          <a:xfrm>
            <a:off x="940117" y="7482029"/>
            <a:ext cx="2697600" cy="666900"/>
          </a:xfrm>
          <a:prstGeom prst="rect">
            <a:avLst/>
          </a:prstGeom>
        </p:spPr>
        <p:txBody>
          <a:bodyPr spcFirstLastPara="1" wrap="square" lIns="0" tIns="0" rIns="0" bIns="0" anchor="t" anchorCtr="0">
            <a:noAutofit/>
          </a:bodyPr>
          <a:lstStyle>
            <a:lvl1pPr marL="457200" lvl="0" indent="-393700" algn="ctr" rtl="0">
              <a:spcBef>
                <a:spcPts val="0"/>
              </a:spcBef>
              <a:spcAft>
                <a:spcPts val="0"/>
              </a:spcAft>
              <a:buClr>
                <a:schemeClr val="dk1"/>
              </a:buClr>
              <a:buSzPts val="2600"/>
              <a:buFont typeface="Avant Garde Demi SFDC"/>
              <a:buChar char="●"/>
              <a:defRPr sz="2600">
                <a:solidFill>
                  <a:schemeClr val="dk1"/>
                </a:solidFill>
                <a:latin typeface="Avant Garde Demi SFDC"/>
                <a:ea typeface="Avant Garde Demi SFDC"/>
                <a:cs typeface="Avant Garde Demi SFDC"/>
                <a:sym typeface="Avant Garde Demi SFDC"/>
              </a:defRPr>
            </a:lvl1pPr>
            <a:lvl2pPr marL="914400" lvl="1" indent="-393700" algn="ctr" rtl="0">
              <a:spcBef>
                <a:spcPts val="1800"/>
              </a:spcBef>
              <a:spcAft>
                <a:spcPts val="0"/>
              </a:spcAft>
              <a:buClr>
                <a:schemeClr val="dk1"/>
              </a:buClr>
              <a:buSzPts val="2600"/>
              <a:buFont typeface="Avant Garde Demi SFDC"/>
              <a:buChar char="○"/>
              <a:defRPr>
                <a:solidFill>
                  <a:schemeClr val="dk1"/>
                </a:solidFill>
                <a:latin typeface="Avant Garde Demi SFDC"/>
                <a:ea typeface="Avant Garde Demi SFDC"/>
                <a:cs typeface="Avant Garde Demi SFDC"/>
                <a:sym typeface="Avant Garde Demi SFDC"/>
              </a:defRPr>
            </a:lvl2pPr>
            <a:lvl3pPr marL="1371600" lvl="2" indent="-381000" algn="ctr" rtl="0">
              <a:spcBef>
                <a:spcPts val="1800"/>
              </a:spcBef>
              <a:spcAft>
                <a:spcPts val="0"/>
              </a:spcAft>
              <a:buClr>
                <a:schemeClr val="dk1"/>
              </a:buClr>
              <a:buSzPts val="2400"/>
              <a:buFont typeface="Avant Garde Demi SFDC"/>
              <a:buChar char="■"/>
              <a:defRPr>
                <a:solidFill>
                  <a:schemeClr val="dk1"/>
                </a:solidFill>
                <a:latin typeface="Avant Garde Demi SFDC"/>
                <a:ea typeface="Avant Garde Demi SFDC"/>
                <a:cs typeface="Avant Garde Demi SFDC"/>
                <a:sym typeface="Avant Garde Demi SFDC"/>
              </a:defRPr>
            </a:lvl3pPr>
            <a:lvl4pPr marL="1828800" lvl="3" indent="-368300" algn="ctr" rtl="0">
              <a:spcBef>
                <a:spcPts val="1800"/>
              </a:spcBef>
              <a:spcAft>
                <a:spcPts val="0"/>
              </a:spcAft>
              <a:buClr>
                <a:schemeClr val="dk1"/>
              </a:buClr>
              <a:buSzPts val="2200"/>
              <a:buFont typeface="Avant Garde Demi SFDC"/>
              <a:buChar char="●"/>
              <a:defRPr>
                <a:solidFill>
                  <a:schemeClr val="dk1"/>
                </a:solidFill>
                <a:latin typeface="Avant Garde Demi SFDC"/>
                <a:ea typeface="Avant Garde Demi SFDC"/>
                <a:cs typeface="Avant Garde Demi SFDC"/>
                <a:sym typeface="Avant Garde Demi SFDC"/>
              </a:defRPr>
            </a:lvl4pPr>
            <a:lvl5pPr marL="2286000" lvl="4" indent="-355600" algn="ctr" rtl="0">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6pPr>
            <a:lvl7pPr marL="3200400" lvl="6"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7pPr>
            <a:lvl8pPr marL="3657600" lvl="7"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8pPr>
            <a:lvl9pPr marL="4114800" lvl="8" indent="-342900" algn="ctr" rtl="0">
              <a:spcBef>
                <a:spcPts val="1800"/>
              </a:spcBef>
              <a:spcAft>
                <a:spcPts val="180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9pPr>
          </a:lstStyle>
          <a:p>
            <a:endParaRPr/>
          </a:p>
        </p:txBody>
      </p:sp>
      <p:sp>
        <p:nvSpPr>
          <p:cNvPr id="967" name="Google Shape;967;p90"/>
          <p:cNvSpPr txBox="1">
            <a:spLocks noGrp="1"/>
          </p:cNvSpPr>
          <p:nvPr>
            <p:ph type="body" idx="8"/>
          </p:nvPr>
        </p:nvSpPr>
        <p:spPr>
          <a:xfrm>
            <a:off x="4375785" y="7482029"/>
            <a:ext cx="2697600" cy="666900"/>
          </a:xfrm>
          <a:prstGeom prst="rect">
            <a:avLst/>
          </a:prstGeom>
        </p:spPr>
        <p:txBody>
          <a:bodyPr spcFirstLastPara="1" wrap="square" lIns="0" tIns="0" rIns="0" bIns="0" anchor="t" anchorCtr="0">
            <a:noAutofit/>
          </a:bodyPr>
          <a:lstStyle>
            <a:lvl1pPr marL="457200" lvl="0" indent="-393700" algn="ctr" rtl="0">
              <a:spcBef>
                <a:spcPts val="0"/>
              </a:spcBef>
              <a:spcAft>
                <a:spcPts val="0"/>
              </a:spcAft>
              <a:buClr>
                <a:schemeClr val="dk1"/>
              </a:buClr>
              <a:buSzPts val="2600"/>
              <a:buFont typeface="Avant Garde Demi SFDC"/>
              <a:buChar char="●"/>
              <a:defRPr sz="2600">
                <a:solidFill>
                  <a:schemeClr val="dk1"/>
                </a:solidFill>
                <a:latin typeface="Avant Garde Demi SFDC"/>
                <a:ea typeface="Avant Garde Demi SFDC"/>
                <a:cs typeface="Avant Garde Demi SFDC"/>
                <a:sym typeface="Avant Garde Demi SFDC"/>
              </a:defRPr>
            </a:lvl1pPr>
            <a:lvl2pPr marL="914400" lvl="1" indent="-393700" algn="ctr" rtl="0">
              <a:spcBef>
                <a:spcPts val="1800"/>
              </a:spcBef>
              <a:spcAft>
                <a:spcPts val="0"/>
              </a:spcAft>
              <a:buClr>
                <a:schemeClr val="dk1"/>
              </a:buClr>
              <a:buSzPts val="2600"/>
              <a:buFont typeface="Avant Garde Demi SFDC"/>
              <a:buChar char="○"/>
              <a:defRPr>
                <a:solidFill>
                  <a:schemeClr val="dk1"/>
                </a:solidFill>
                <a:latin typeface="Avant Garde Demi SFDC"/>
                <a:ea typeface="Avant Garde Demi SFDC"/>
                <a:cs typeface="Avant Garde Demi SFDC"/>
                <a:sym typeface="Avant Garde Demi SFDC"/>
              </a:defRPr>
            </a:lvl2pPr>
            <a:lvl3pPr marL="1371600" lvl="2" indent="-381000" algn="ctr" rtl="0">
              <a:spcBef>
                <a:spcPts val="1800"/>
              </a:spcBef>
              <a:spcAft>
                <a:spcPts val="0"/>
              </a:spcAft>
              <a:buClr>
                <a:schemeClr val="dk1"/>
              </a:buClr>
              <a:buSzPts val="2400"/>
              <a:buFont typeface="Avant Garde Demi SFDC"/>
              <a:buChar char="■"/>
              <a:defRPr>
                <a:solidFill>
                  <a:schemeClr val="dk1"/>
                </a:solidFill>
                <a:latin typeface="Avant Garde Demi SFDC"/>
                <a:ea typeface="Avant Garde Demi SFDC"/>
                <a:cs typeface="Avant Garde Demi SFDC"/>
                <a:sym typeface="Avant Garde Demi SFDC"/>
              </a:defRPr>
            </a:lvl3pPr>
            <a:lvl4pPr marL="1828800" lvl="3" indent="-368300" algn="ctr" rtl="0">
              <a:spcBef>
                <a:spcPts val="1800"/>
              </a:spcBef>
              <a:spcAft>
                <a:spcPts val="0"/>
              </a:spcAft>
              <a:buClr>
                <a:schemeClr val="dk1"/>
              </a:buClr>
              <a:buSzPts val="2200"/>
              <a:buFont typeface="Avant Garde Demi SFDC"/>
              <a:buChar char="●"/>
              <a:defRPr>
                <a:solidFill>
                  <a:schemeClr val="dk1"/>
                </a:solidFill>
                <a:latin typeface="Avant Garde Demi SFDC"/>
                <a:ea typeface="Avant Garde Demi SFDC"/>
                <a:cs typeface="Avant Garde Demi SFDC"/>
                <a:sym typeface="Avant Garde Demi SFDC"/>
              </a:defRPr>
            </a:lvl4pPr>
            <a:lvl5pPr marL="2286000" lvl="4" indent="-355600" algn="ctr" rtl="0">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6pPr>
            <a:lvl7pPr marL="3200400" lvl="6"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7pPr>
            <a:lvl8pPr marL="3657600" lvl="7"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8pPr>
            <a:lvl9pPr marL="4114800" lvl="8" indent="-342900" algn="ctr" rtl="0">
              <a:spcBef>
                <a:spcPts val="1800"/>
              </a:spcBef>
              <a:spcAft>
                <a:spcPts val="180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9pPr>
          </a:lstStyle>
          <a:p>
            <a:endParaRPr/>
          </a:p>
        </p:txBody>
      </p:sp>
      <p:sp>
        <p:nvSpPr>
          <p:cNvPr id="968" name="Google Shape;968;p90"/>
          <p:cNvSpPr txBox="1">
            <a:spLocks noGrp="1"/>
          </p:cNvSpPr>
          <p:nvPr>
            <p:ph type="body" idx="9"/>
          </p:nvPr>
        </p:nvSpPr>
        <p:spPr>
          <a:xfrm>
            <a:off x="7795260" y="7482029"/>
            <a:ext cx="2697600" cy="666900"/>
          </a:xfrm>
          <a:prstGeom prst="rect">
            <a:avLst/>
          </a:prstGeom>
        </p:spPr>
        <p:txBody>
          <a:bodyPr spcFirstLastPara="1" wrap="square" lIns="0" tIns="0" rIns="0" bIns="0" anchor="t" anchorCtr="0">
            <a:noAutofit/>
          </a:bodyPr>
          <a:lstStyle>
            <a:lvl1pPr marL="457200" lvl="0" indent="-393700" algn="ctr" rtl="0">
              <a:spcBef>
                <a:spcPts val="0"/>
              </a:spcBef>
              <a:spcAft>
                <a:spcPts val="0"/>
              </a:spcAft>
              <a:buClr>
                <a:schemeClr val="dk1"/>
              </a:buClr>
              <a:buSzPts val="2600"/>
              <a:buFont typeface="Avant Garde Demi SFDC"/>
              <a:buChar char="●"/>
              <a:defRPr sz="2600">
                <a:solidFill>
                  <a:schemeClr val="dk1"/>
                </a:solidFill>
                <a:latin typeface="Avant Garde Demi SFDC"/>
                <a:ea typeface="Avant Garde Demi SFDC"/>
                <a:cs typeface="Avant Garde Demi SFDC"/>
                <a:sym typeface="Avant Garde Demi SFDC"/>
              </a:defRPr>
            </a:lvl1pPr>
            <a:lvl2pPr marL="914400" lvl="1" indent="-393700" algn="ctr" rtl="0">
              <a:spcBef>
                <a:spcPts val="1800"/>
              </a:spcBef>
              <a:spcAft>
                <a:spcPts val="0"/>
              </a:spcAft>
              <a:buClr>
                <a:schemeClr val="dk1"/>
              </a:buClr>
              <a:buSzPts val="2600"/>
              <a:buFont typeface="Avant Garde Demi SFDC"/>
              <a:buChar char="○"/>
              <a:defRPr>
                <a:solidFill>
                  <a:schemeClr val="dk1"/>
                </a:solidFill>
                <a:latin typeface="Avant Garde Demi SFDC"/>
                <a:ea typeface="Avant Garde Demi SFDC"/>
                <a:cs typeface="Avant Garde Demi SFDC"/>
                <a:sym typeface="Avant Garde Demi SFDC"/>
              </a:defRPr>
            </a:lvl2pPr>
            <a:lvl3pPr marL="1371600" lvl="2" indent="-381000" algn="ctr" rtl="0">
              <a:spcBef>
                <a:spcPts val="1800"/>
              </a:spcBef>
              <a:spcAft>
                <a:spcPts val="0"/>
              </a:spcAft>
              <a:buClr>
                <a:schemeClr val="dk1"/>
              </a:buClr>
              <a:buSzPts val="2400"/>
              <a:buFont typeface="Avant Garde Demi SFDC"/>
              <a:buChar char="■"/>
              <a:defRPr>
                <a:solidFill>
                  <a:schemeClr val="dk1"/>
                </a:solidFill>
                <a:latin typeface="Avant Garde Demi SFDC"/>
                <a:ea typeface="Avant Garde Demi SFDC"/>
                <a:cs typeface="Avant Garde Demi SFDC"/>
                <a:sym typeface="Avant Garde Demi SFDC"/>
              </a:defRPr>
            </a:lvl3pPr>
            <a:lvl4pPr marL="1828800" lvl="3" indent="-368300" algn="ctr" rtl="0">
              <a:spcBef>
                <a:spcPts val="1800"/>
              </a:spcBef>
              <a:spcAft>
                <a:spcPts val="0"/>
              </a:spcAft>
              <a:buClr>
                <a:schemeClr val="dk1"/>
              </a:buClr>
              <a:buSzPts val="2200"/>
              <a:buFont typeface="Avant Garde Demi SFDC"/>
              <a:buChar char="●"/>
              <a:defRPr>
                <a:solidFill>
                  <a:schemeClr val="dk1"/>
                </a:solidFill>
                <a:latin typeface="Avant Garde Demi SFDC"/>
                <a:ea typeface="Avant Garde Demi SFDC"/>
                <a:cs typeface="Avant Garde Demi SFDC"/>
                <a:sym typeface="Avant Garde Demi SFDC"/>
              </a:defRPr>
            </a:lvl4pPr>
            <a:lvl5pPr marL="2286000" lvl="4" indent="-355600" algn="ctr" rtl="0">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6pPr>
            <a:lvl7pPr marL="3200400" lvl="6"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7pPr>
            <a:lvl8pPr marL="3657600" lvl="7"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8pPr>
            <a:lvl9pPr marL="4114800" lvl="8" indent="-342900" algn="ctr" rtl="0">
              <a:spcBef>
                <a:spcPts val="1800"/>
              </a:spcBef>
              <a:spcAft>
                <a:spcPts val="180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9pPr>
          </a:lstStyle>
          <a:p>
            <a:endParaRPr/>
          </a:p>
        </p:txBody>
      </p:sp>
      <p:sp>
        <p:nvSpPr>
          <p:cNvPr id="969" name="Google Shape;969;p90"/>
          <p:cNvSpPr txBox="1">
            <a:spLocks noGrp="1"/>
          </p:cNvSpPr>
          <p:nvPr>
            <p:ph type="body" idx="13"/>
          </p:nvPr>
        </p:nvSpPr>
        <p:spPr>
          <a:xfrm>
            <a:off x="11248073" y="7482029"/>
            <a:ext cx="2697600" cy="666900"/>
          </a:xfrm>
          <a:prstGeom prst="rect">
            <a:avLst/>
          </a:prstGeom>
        </p:spPr>
        <p:txBody>
          <a:bodyPr spcFirstLastPara="1" wrap="square" lIns="0" tIns="0" rIns="0" bIns="0" anchor="t" anchorCtr="0">
            <a:noAutofit/>
          </a:bodyPr>
          <a:lstStyle>
            <a:lvl1pPr marL="457200" lvl="0" indent="-393700" algn="ctr" rtl="0">
              <a:spcBef>
                <a:spcPts val="0"/>
              </a:spcBef>
              <a:spcAft>
                <a:spcPts val="0"/>
              </a:spcAft>
              <a:buClr>
                <a:schemeClr val="dk1"/>
              </a:buClr>
              <a:buSzPts val="2600"/>
              <a:buFont typeface="Avant Garde Demi SFDC"/>
              <a:buChar char="●"/>
              <a:defRPr sz="2600">
                <a:solidFill>
                  <a:schemeClr val="dk1"/>
                </a:solidFill>
                <a:latin typeface="Avant Garde Demi SFDC"/>
                <a:ea typeface="Avant Garde Demi SFDC"/>
                <a:cs typeface="Avant Garde Demi SFDC"/>
                <a:sym typeface="Avant Garde Demi SFDC"/>
              </a:defRPr>
            </a:lvl1pPr>
            <a:lvl2pPr marL="914400" lvl="1" indent="-393700" algn="ctr" rtl="0">
              <a:spcBef>
                <a:spcPts val="1800"/>
              </a:spcBef>
              <a:spcAft>
                <a:spcPts val="0"/>
              </a:spcAft>
              <a:buClr>
                <a:schemeClr val="dk1"/>
              </a:buClr>
              <a:buSzPts val="2600"/>
              <a:buFont typeface="Avant Garde Demi SFDC"/>
              <a:buChar char="○"/>
              <a:defRPr>
                <a:solidFill>
                  <a:schemeClr val="dk1"/>
                </a:solidFill>
                <a:latin typeface="Avant Garde Demi SFDC"/>
                <a:ea typeface="Avant Garde Demi SFDC"/>
                <a:cs typeface="Avant Garde Demi SFDC"/>
                <a:sym typeface="Avant Garde Demi SFDC"/>
              </a:defRPr>
            </a:lvl2pPr>
            <a:lvl3pPr marL="1371600" lvl="2" indent="-381000" algn="ctr" rtl="0">
              <a:spcBef>
                <a:spcPts val="1800"/>
              </a:spcBef>
              <a:spcAft>
                <a:spcPts val="0"/>
              </a:spcAft>
              <a:buClr>
                <a:schemeClr val="dk1"/>
              </a:buClr>
              <a:buSzPts val="2400"/>
              <a:buFont typeface="Avant Garde Demi SFDC"/>
              <a:buChar char="■"/>
              <a:defRPr>
                <a:solidFill>
                  <a:schemeClr val="dk1"/>
                </a:solidFill>
                <a:latin typeface="Avant Garde Demi SFDC"/>
                <a:ea typeface="Avant Garde Demi SFDC"/>
                <a:cs typeface="Avant Garde Demi SFDC"/>
                <a:sym typeface="Avant Garde Demi SFDC"/>
              </a:defRPr>
            </a:lvl3pPr>
            <a:lvl4pPr marL="1828800" lvl="3" indent="-368300" algn="ctr" rtl="0">
              <a:spcBef>
                <a:spcPts val="1800"/>
              </a:spcBef>
              <a:spcAft>
                <a:spcPts val="0"/>
              </a:spcAft>
              <a:buClr>
                <a:schemeClr val="dk1"/>
              </a:buClr>
              <a:buSzPts val="2200"/>
              <a:buFont typeface="Avant Garde Demi SFDC"/>
              <a:buChar char="●"/>
              <a:defRPr>
                <a:solidFill>
                  <a:schemeClr val="dk1"/>
                </a:solidFill>
                <a:latin typeface="Avant Garde Demi SFDC"/>
                <a:ea typeface="Avant Garde Demi SFDC"/>
                <a:cs typeface="Avant Garde Demi SFDC"/>
                <a:sym typeface="Avant Garde Demi SFDC"/>
              </a:defRPr>
            </a:lvl4pPr>
            <a:lvl5pPr marL="2286000" lvl="4" indent="-355600" algn="ctr" rtl="0">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6pPr>
            <a:lvl7pPr marL="3200400" lvl="6"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7pPr>
            <a:lvl8pPr marL="3657600" lvl="7"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8pPr>
            <a:lvl9pPr marL="4114800" lvl="8" indent="-342900" algn="ctr" rtl="0">
              <a:spcBef>
                <a:spcPts val="1800"/>
              </a:spcBef>
              <a:spcAft>
                <a:spcPts val="180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9pPr>
          </a:lstStyle>
          <a:p>
            <a:endParaRPr/>
          </a:p>
        </p:txBody>
      </p:sp>
      <p:sp>
        <p:nvSpPr>
          <p:cNvPr id="970" name="Google Shape;970;p90"/>
          <p:cNvSpPr txBox="1">
            <a:spLocks noGrp="1"/>
          </p:cNvSpPr>
          <p:nvPr>
            <p:ph type="body" idx="14"/>
          </p:nvPr>
        </p:nvSpPr>
        <p:spPr>
          <a:xfrm>
            <a:off x="14700885" y="7482029"/>
            <a:ext cx="2697600" cy="666900"/>
          </a:xfrm>
          <a:prstGeom prst="rect">
            <a:avLst/>
          </a:prstGeom>
        </p:spPr>
        <p:txBody>
          <a:bodyPr spcFirstLastPara="1" wrap="square" lIns="0" tIns="0" rIns="0" bIns="0" anchor="t" anchorCtr="0">
            <a:noAutofit/>
          </a:bodyPr>
          <a:lstStyle>
            <a:lvl1pPr marL="457200" lvl="0" indent="-393700" algn="ctr" rtl="0">
              <a:spcBef>
                <a:spcPts val="0"/>
              </a:spcBef>
              <a:spcAft>
                <a:spcPts val="0"/>
              </a:spcAft>
              <a:buClr>
                <a:schemeClr val="dk1"/>
              </a:buClr>
              <a:buSzPts val="2600"/>
              <a:buFont typeface="Avant Garde Demi SFDC"/>
              <a:buChar char="●"/>
              <a:defRPr sz="2600">
                <a:solidFill>
                  <a:schemeClr val="dk1"/>
                </a:solidFill>
                <a:latin typeface="Avant Garde Demi SFDC"/>
                <a:ea typeface="Avant Garde Demi SFDC"/>
                <a:cs typeface="Avant Garde Demi SFDC"/>
                <a:sym typeface="Avant Garde Demi SFDC"/>
              </a:defRPr>
            </a:lvl1pPr>
            <a:lvl2pPr marL="914400" lvl="1" indent="-393700" algn="ctr" rtl="0">
              <a:spcBef>
                <a:spcPts val="1800"/>
              </a:spcBef>
              <a:spcAft>
                <a:spcPts val="0"/>
              </a:spcAft>
              <a:buClr>
                <a:schemeClr val="dk1"/>
              </a:buClr>
              <a:buSzPts val="2600"/>
              <a:buFont typeface="Avant Garde Demi SFDC"/>
              <a:buChar char="○"/>
              <a:defRPr>
                <a:solidFill>
                  <a:schemeClr val="dk1"/>
                </a:solidFill>
                <a:latin typeface="Avant Garde Demi SFDC"/>
                <a:ea typeface="Avant Garde Demi SFDC"/>
                <a:cs typeface="Avant Garde Demi SFDC"/>
                <a:sym typeface="Avant Garde Demi SFDC"/>
              </a:defRPr>
            </a:lvl2pPr>
            <a:lvl3pPr marL="1371600" lvl="2" indent="-381000" algn="ctr" rtl="0">
              <a:spcBef>
                <a:spcPts val="1800"/>
              </a:spcBef>
              <a:spcAft>
                <a:spcPts val="0"/>
              </a:spcAft>
              <a:buClr>
                <a:schemeClr val="dk1"/>
              </a:buClr>
              <a:buSzPts val="2400"/>
              <a:buFont typeface="Avant Garde Demi SFDC"/>
              <a:buChar char="■"/>
              <a:defRPr>
                <a:solidFill>
                  <a:schemeClr val="dk1"/>
                </a:solidFill>
                <a:latin typeface="Avant Garde Demi SFDC"/>
                <a:ea typeface="Avant Garde Demi SFDC"/>
                <a:cs typeface="Avant Garde Demi SFDC"/>
                <a:sym typeface="Avant Garde Demi SFDC"/>
              </a:defRPr>
            </a:lvl3pPr>
            <a:lvl4pPr marL="1828800" lvl="3" indent="-368300" algn="ctr" rtl="0">
              <a:spcBef>
                <a:spcPts val="1800"/>
              </a:spcBef>
              <a:spcAft>
                <a:spcPts val="0"/>
              </a:spcAft>
              <a:buClr>
                <a:schemeClr val="dk1"/>
              </a:buClr>
              <a:buSzPts val="2200"/>
              <a:buFont typeface="Avant Garde Demi SFDC"/>
              <a:buChar char="●"/>
              <a:defRPr>
                <a:solidFill>
                  <a:schemeClr val="dk1"/>
                </a:solidFill>
                <a:latin typeface="Avant Garde Demi SFDC"/>
                <a:ea typeface="Avant Garde Demi SFDC"/>
                <a:cs typeface="Avant Garde Demi SFDC"/>
                <a:sym typeface="Avant Garde Demi SFDC"/>
              </a:defRPr>
            </a:lvl4pPr>
            <a:lvl5pPr marL="2286000" lvl="4" indent="-355600" algn="ctr" rtl="0">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6pPr>
            <a:lvl7pPr marL="3200400" lvl="6"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7pPr>
            <a:lvl8pPr marL="3657600" lvl="7" indent="-342900" algn="ctr" rtl="0">
              <a:spcBef>
                <a:spcPts val="1800"/>
              </a:spcBef>
              <a:spcAft>
                <a:spcPts val="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8pPr>
            <a:lvl9pPr marL="4114800" lvl="8" indent="-342900" algn="ctr" rtl="0">
              <a:spcBef>
                <a:spcPts val="1800"/>
              </a:spcBef>
              <a:spcAft>
                <a:spcPts val="1800"/>
              </a:spcAft>
              <a:buClr>
                <a:schemeClr val="dk1"/>
              </a:buClr>
              <a:buSzPts val="1800"/>
              <a:buFont typeface="Avant Garde Demi SFDC"/>
              <a:buChar char="■"/>
              <a:defRPr>
                <a:solidFill>
                  <a:schemeClr val="dk1"/>
                </a:solidFill>
                <a:latin typeface="Avant Garde Demi SFDC"/>
                <a:ea typeface="Avant Garde Demi SFDC"/>
                <a:cs typeface="Avant Garde Demi SFDC"/>
                <a:sym typeface="Avant Garde Demi SFDC"/>
              </a:defRPr>
            </a:lvl9pPr>
          </a:lstStyle>
          <a:p>
            <a:endParaRPr/>
          </a:p>
        </p:txBody>
      </p:sp>
      <p:pic>
        <p:nvPicPr>
          <p:cNvPr id="971" name="Google Shape;971;p90" descr="Blue_single_sparkle.png"/>
          <p:cNvPicPr preferRelativeResize="0"/>
          <p:nvPr/>
        </p:nvPicPr>
        <p:blipFill rotWithShape="1">
          <a:blip r:embed="rId2">
            <a:alphaModFix/>
          </a:blip>
          <a:srcRect/>
          <a:stretch/>
        </p:blipFill>
        <p:spPr>
          <a:xfrm>
            <a:off x="7540703" y="6482252"/>
            <a:ext cx="527290" cy="535279"/>
          </a:xfrm>
          <a:prstGeom prst="rect">
            <a:avLst/>
          </a:prstGeom>
          <a:noFill/>
          <a:ln>
            <a:noFill/>
          </a:ln>
        </p:spPr>
      </p:pic>
      <p:pic>
        <p:nvPicPr>
          <p:cNvPr id="972" name="Google Shape;972;p90" descr="Blue_single_sparkle.png"/>
          <p:cNvPicPr preferRelativeResize="0"/>
          <p:nvPr/>
        </p:nvPicPr>
        <p:blipFill rotWithShape="1">
          <a:blip r:embed="rId2">
            <a:alphaModFix/>
          </a:blip>
          <a:srcRect/>
          <a:stretch/>
        </p:blipFill>
        <p:spPr>
          <a:xfrm rot="-3849399">
            <a:off x="2813764" y="3588851"/>
            <a:ext cx="436697" cy="443304"/>
          </a:xfrm>
          <a:prstGeom prst="rect">
            <a:avLst/>
          </a:prstGeom>
          <a:noFill/>
          <a:ln>
            <a:noFill/>
          </a:ln>
        </p:spPr>
      </p:pic>
      <p:pic>
        <p:nvPicPr>
          <p:cNvPr id="973" name="Google Shape;973;p90" descr="Blue_single_sparkle.png"/>
          <p:cNvPicPr preferRelativeResize="0"/>
          <p:nvPr/>
        </p:nvPicPr>
        <p:blipFill rotWithShape="1">
          <a:blip r:embed="rId2">
            <a:alphaModFix/>
          </a:blip>
          <a:srcRect/>
          <a:stretch/>
        </p:blipFill>
        <p:spPr>
          <a:xfrm>
            <a:off x="3386925" y="4033309"/>
            <a:ext cx="250800" cy="254608"/>
          </a:xfrm>
          <a:prstGeom prst="rect">
            <a:avLst/>
          </a:prstGeom>
          <a:noFill/>
          <a:ln>
            <a:noFill/>
          </a:ln>
        </p:spPr>
      </p:pic>
      <p:pic>
        <p:nvPicPr>
          <p:cNvPr id="974" name="Google Shape;974;p90" descr="Blue_single_sparkle.png"/>
          <p:cNvPicPr preferRelativeResize="0"/>
          <p:nvPr/>
        </p:nvPicPr>
        <p:blipFill rotWithShape="1">
          <a:blip r:embed="rId2">
            <a:alphaModFix/>
          </a:blip>
          <a:srcRect/>
          <a:stretch/>
        </p:blipFill>
        <p:spPr>
          <a:xfrm>
            <a:off x="11475794" y="3841703"/>
            <a:ext cx="291386" cy="295801"/>
          </a:xfrm>
          <a:prstGeom prst="rect">
            <a:avLst/>
          </a:prstGeom>
          <a:noFill/>
          <a:ln>
            <a:noFill/>
          </a:ln>
        </p:spPr>
      </p:pic>
      <p:pic>
        <p:nvPicPr>
          <p:cNvPr id="975" name="Google Shape;975;p90" descr="Blue_single_sparkle.png"/>
          <p:cNvPicPr preferRelativeResize="0"/>
          <p:nvPr/>
        </p:nvPicPr>
        <p:blipFill rotWithShape="1">
          <a:blip r:embed="rId2">
            <a:alphaModFix/>
          </a:blip>
          <a:srcRect/>
          <a:stretch/>
        </p:blipFill>
        <p:spPr>
          <a:xfrm>
            <a:off x="8183724" y="3841703"/>
            <a:ext cx="291386" cy="295801"/>
          </a:xfrm>
          <a:prstGeom prst="rect">
            <a:avLst/>
          </a:prstGeom>
          <a:noFill/>
          <a:ln>
            <a:noFill/>
          </a:ln>
        </p:spPr>
      </p:pic>
      <p:pic>
        <p:nvPicPr>
          <p:cNvPr id="976" name="Google Shape;976;p90" descr="Blue_single_sparkle.png"/>
          <p:cNvPicPr preferRelativeResize="0"/>
          <p:nvPr/>
        </p:nvPicPr>
        <p:blipFill rotWithShape="1">
          <a:blip r:embed="rId2">
            <a:alphaModFix/>
          </a:blip>
          <a:srcRect/>
          <a:stretch/>
        </p:blipFill>
        <p:spPr>
          <a:xfrm>
            <a:off x="713584" y="6674265"/>
            <a:ext cx="291386" cy="295801"/>
          </a:xfrm>
          <a:prstGeom prst="rect">
            <a:avLst/>
          </a:prstGeom>
          <a:noFill/>
          <a:ln>
            <a:noFill/>
          </a:ln>
        </p:spPr>
      </p:pic>
      <p:pic>
        <p:nvPicPr>
          <p:cNvPr id="977" name="Google Shape;977;p90" descr="Blue_single_sparkle.png"/>
          <p:cNvPicPr preferRelativeResize="0"/>
          <p:nvPr/>
        </p:nvPicPr>
        <p:blipFill rotWithShape="1">
          <a:blip r:embed="rId2">
            <a:alphaModFix/>
          </a:blip>
          <a:srcRect/>
          <a:stretch/>
        </p:blipFill>
        <p:spPr>
          <a:xfrm>
            <a:off x="13836451" y="6483819"/>
            <a:ext cx="419625" cy="425992"/>
          </a:xfrm>
          <a:prstGeom prst="rect">
            <a:avLst/>
          </a:prstGeom>
          <a:noFill/>
          <a:ln>
            <a:noFill/>
          </a:ln>
        </p:spPr>
      </p:pic>
      <p:pic>
        <p:nvPicPr>
          <p:cNvPr id="978" name="Google Shape;978;p90" descr="Blue_single_sparkle.png"/>
          <p:cNvPicPr preferRelativeResize="0"/>
          <p:nvPr/>
        </p:nvPicPr>
        <p:blipFill rotWithShape="1">
          <a:blip r:embed="rId2">
            <a:alphaModFix/>
          </a:blip>
          <a:srcRect/>
          <a:stretch/>
        </p:blipFill>
        <p:spPr>
          <a:xfrm>
            <a:off x="4296185" y="6548916"/>
            <a:ext cx="291386" cy="295801"/>
          </a:xfrm>
          <a:prstGeom prst="rect">
            <a:avLst/>
          </a:prstGeom>
          <a:noFill/>
          <a:ln>
            <a:noFill/>
          </a:ln>
        </p:spPr>
      </p:pic>
      <p:pic>
        <p:nvPicPr>
          <p:cNvPr id="979" name="Google Shape;979;p90" descr="Blue_single_sparkle.png"/>
          <p:cNvPicPr preferRelativeResize="0"/>
          <p:nvPr/>
        </p:nvPicPr>
        <p:blipFill rotWithShape="1">
          <a:blip r:embed="rId2">
            <a:alphaModFix/>
          </a:blip>
          <a:srcRect/>
          <a:stretch/>
        </p:blipFill>
        <p:spPr>
          <a:xfrm>
            <a:off x="14573248" y="3952970"/>
            <a:ext cx="419625" cy="425981"/>
          </a:xfrm>
          <a:prstGeom prst="rect">
            <a:avLst/>
          </a:prstGeom>
          <a:noFill/>
          <a:ln>
            <a:noFill/>
          </a:ln>
        </p:spPr>
      </p:pic>
      <p:pic>
        <p:nvPicPr>
          <p:cNvPr id="980" name="Google Shape;980;p90" descr="Blue_single_sparkle.png"/>
          <p:cNvPicPr preferRelativeResize="0"/>
          <p:nvPr/>
        </p:nvPicPr>
        <p:blipFill rotWithShape="1">
          <a:blip r:embed="rId2">
            <a:alphaModFix/>
          </a:blip>
          <a:srcRect/>
          <a:stretch/>
        </p:blipFill>
        <p:spPr>
          <a:xfrm>
            <a:off x="17095544" y="6482241"/>
            <a:ext cx="291386" cy="295801"/>
          </a:xfrm>
          <a:prstGeom prst="rect">
            <a:avLst/>
          </a:prstGeom>
          <a:noFill/>
          <a:ln>
            <a:noFill/>
          </a:ln>
        </p:spPr>
      </p:pic>
      <p:pic>
        <p:nvPicPr>
          <p:cNvPr id="981" name="Google Shape;981;p90" title="Informatica.png"/>
          <p:cNvPicPr preferRelativeResize="0"/>
          <p:nvPr/>
        </p:nvPicPr>
        <p:blipFill rotWithShape="1">
          <a:blip r:embed="rId3">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 Basic - White">
  <p:cSld name="TITLE_1_1_1_1_1_1_3">
    <p:bg>
      <p:bgPr>
        <a:solidFill>
          <a:schemeClr val="lt1"/>
        </a:solidFill>
        <a:effectLst/>
      </p:bgPr>
    </p:bg>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58" name="Google Shape;58;p10"/>
          <p:cNvSpPr txBox="1">
            <a:spLocks noGrp="1"/>
          </p:cNvSpPr>
          <p:nvPr>
            <p:ph type="subTitle" idx="1"/>
          </p:nvPr>
        </p:nvSpPr>
        <p:spPr>
          <a:xfrm>
            <a:off x="857250" y="1704975"/>
            <a:ext cx="15144900" cy="762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2600"/>
              <a:buNone/>
              <a:defRPr/>
            </a:lvl2pPr>
            <a:lvl3pPr lvl="2">
              <a:spcBef>
                <a:spcPts val="1800"/>
              </a:spcBef>
              <a:spcAft>
                <a:spcPts val="0"/>
              </a:spcAft>
              <a:buSzPts val="2400"/>
              <a:buNone/>
              <a:defRPr/>
            </a:lvl3pPr>
            <a:lvl4pPr lvl="3">
              <a:spcBef>
                <a:spcPts val="1800"/>
              </a:spcBef>
              <a:spcAft>
                <a:spcPts val="0"/>
              </a:spcAft>
              <a:buSzPts val="2200"/>
              <a:buNone/>
              <a:defRPr/>
            </a:lvl4pPr>
            <a:lvl5pPr lvl="4">
              <a:spcBef>
                <a:spcPts val="1800"/>
              </a:spcBef>
              <a:spcAft>
                <a:spcPts val="0"/>
              </a:spcAft>
              <a:buSzPts val="2000"/>
              <a:buNone/>
              <a:defRPr/>
            </a:lvl5pPr>
            <a:lvl6pPr lvl="5">
              <a:spcBef>
                <a:spcPts val="1800"/>
              </a:spcBef>
              <a:spcAft>
                <a:spcPts val="0"/>
              </a:spcAft>
              <a:buSzPts val="1800"/>
              <a:buNone/>
              <a:defRPr/>
            </a:lvl6pPr>
            <a:lvl7pPr lvl="6">
              <a:spcBef>
                <a:spcPts val="1800"/>
              </a:spcBef>
              <a:spcAft>
                <a:spcPts val="0"/>
              </a:spcAft>
              <a:buSzPts val="1800"/>
              <a:buNone/>
              <a:defRPr/>
            </a:lvl7pPr>
            <a:lvl8pPr lvl="7">
              <a:spcBef>
                <a:spcPts val="1800"/>
              </a:spcBef>
              <a:spcAft>
                <a:spcPts val="0"/>
              </a:spcAft>
              <a:buSzPts val="1800"/>
              <a:buNone/>
              <a:defRPr/>
            </a:lvl8pPr>
            <a:lvl9pPr lvl="8">
              <a:spcBef>
                <a:spcPts val="1800"/>
              </a:spcBef>
              <a:spcAft>
                <a:spcPts val="1800"/>
              </a:spcAft>
              <a:buSzPts val="1800"/>
              <a:buNone/>
              <a:defRPr/>
            </a:lvl9pPr>
          </a:lstStyle>
          <a:p>
            <a:endParaRPr/>
          </a:p>
        </p:txBody>
      </p:sp>
      <p:sp>
        <p:nvSpPr>
          <p:cNvPr id="59" name="Google Shape;59;p10"/>
          <p:cNvSpPr txBox="1">
            <a:spLocks noGrp="1"/>
          </p:cNvSpPr>
          <p:nvPr>
            <p:ph type="body" idx="2"/>
          </p:nvPr>
        </p:nvSpPr>
        <p:spPr>
          <a:xfrm>
            <a:off x="857250" y="2814638"/>
            <a:ext cx="16573500" cy="63294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Char char="●"/>
              <a:defRPr sz="3000"/>
            </a:lvl1pPr>
            <a:lvl2pPr marL="914400" lvl="1" indent="-393700">
              <a:spcBef>
                <a:spcPts val="1800"/>
              </a:spcBef>
              <a:spcAft>
                <a:spcPts val="0"/>
              </a:spcAft>
              <a:buSzPts val="2600"/>
              <a:buChar char="○"/>
              <a:defRPr sz="2600"/>
            </a:lvl2pPr>
            <a:lvl3pPr marL="1371600" lvl="2" indent="-381000">
              <a:spcBef>
                <a:spcPts val="1800"/>
              </a:spcBef>
              <a:spcAft>
                <a:spcPts val="0"/>
              </a:spcAft>
              <a:buSzPts val="2400"/>
              <a:buChar char="■"/>
              <a:defRPr sz="2400"/>
            </a:lvl3pPr>
            <a:lvl4pPr marL="1828800" lvl="3" indent="-368300">
              <a:spcBef>
                <a:spcPts val="1800"/>
              </a:spcBef>
              <a:spcAft>
                <a:spcPts val="0"/>
              </a:spcAft>
              <a:buSzPts val="2200"/>
              <a:buChar char="●"/>
              <a:defRPr sz="2200"/>
            </a:lvl4pPr>
            <a:lvl5pPr marL="2286000" lvl="4" indent="-355600">
              <a:spcBef>
                <a:spcPts val="1800"/>
              </a:spcBef>
              <a:spcAft>
                <a:spcPts val="0"/>
              </a:spcAft>
              <a:buSzPts val="2000"/>
              <a:buChar char="○"/>
              <a:defRPr sz="2000"/>
            </a:lvl5pPr>
            <a:lvl6pPr marL="2743200" lvl="5" indent="-342900">
              <a:spcBef>
                <a:spcPts val="1800"/>
              </a:spcBef>
              <a:spcAft>
                <a:spcPts val="0"/>
              </a:spcAft>
              <a:buSzPts val="1800"/>
              <a:buChar char="■"/>
              <a:defRPr sz="1800"/>
            </a:lvl6pPr>
            <a:lvl7pPr marL="3200400" lvl="6" indent="-342900">
              <a:spcBef>
                <a:spcPts val="1800"/>
              </a:spcBef>
              <a:spcAft>
                <a:spcPts val="0"/>
              </a:spcAft>
              <a:buSzPts val="1800"/>
              <a:buChar char="●"/>
              <a:defRPr sz="1800"/>
            </a:lvl7pPr>
            <a:lvl8pPr marL="3657600" lvl="7" indent="-342900">
              <a:spcBef>
                <a:spcPts val="1800"/>
              </a:spcBef>
              <a:spcAft>
                <a:spcPts val="0"/>
              </a:spcAft>
              <a:buSzPts val="1800"/>
              <a:buChar char="○"/>
              <a:defRPr sz="1800"/>
            </a:lvl8pPr>
            <a:lvl9pPr marL="4114800" lvl="8" indent="-342900">
              <a:spcBef>
                <a:spcPts val="1800"/>
              </a:spcBef>
              <a:spcAft>
                <a:spcPts val="1800"/>
              </a:spcAft>
              <a:buSzPts val="1800"/>
              <a:buChar char="■"/>
              <a:defRPr sz="1800"/>
            </a:lvl9pPr>
          </a:lstStyle>
          <a:p>
            <a:endParaRPr/>
          </a:p>
        </p:txBody>
      </p:sp>
      <p:sp>
        <p:nvSpPr>
          <p:cNvPr id="60" name="Google Shape;60;p10"/>
          <p:cNvSpPr txBox="1">
            <a:spLocks noGrp="1"/>
          </p:cNvSpPr>
          <p:nvPr>
            <p:ph type="body" idx="3"/>
          </p:nvPr>
        </p:nvSpPr>
        <p:spPr>
          <a:xfrm>
            <a:off x="857250" y="9610725"/>
            <a:ext cx="16573500" cy="428700"/>
          </a:xfrm>
          <a:prstGeom prst="rect">
            <a:avLst/>
          </a:prstGeom>
          <a:ln>
            <a:noFill/>
          </a:ln>
        </p:spPr>
        <p:txBody>
          <a:bodyPr spcFirstLastPara="1" wrap="square" lIns="0" tIns="0" rIns="0" bIns="0" anchor="b" anchorCtr="0">
            <a:noAutofit/>
          </a:bodyPr>
          <a:lstStyle>
            <a:lvl1pPr marL="457200" lvl="0" indent="-317500">
              <a:spcBef>
                <a:spcPts val="0"/>
              </a:spcBef>
              <a:spcAft>
                <a:spcPts val="0"/>
              </a:spcAft>
              <a:buSzPts val="1400"/>
              <a:buChar char="●"/>
              <a:defRPr sz="1400"/>
            </a:lvl1pPr>
            <a:lvl2pPr marL="914400" lvl="1" indent="-317500">
              <a:spcBef>
                <a:spcPts val="1800"/>
              </a:spcBef>
              <a:spcAft>
                <a:spcPts val="0"/>
              </a:spcAft>
              <a:buSzPts val="1400"/>
              <a:buChar char="○"/>
              <a:defRPr sz="1400"/>
            </a:lvl2pPr>
            <a:lvl3pPr marL="1371600" lvl="2" indent="-317500">
              <a:spcBef>
                <a:spcPts val="1800"/>
              </a:spcBef>
              <a:spcAft>
                <a:spcPts val="0"/>
              </a:spcAft>
              <a:buSzPts val="1400"/>
              <a:buChar char="■"/>
              <a:defRPr sz="1400"/>
            </a:lvl3pPr>
            <a:lvl4pPr marL="1828800" lvl="3" indent="-317500">
              <a:spcBef>
                <a:spcPts val="1800"/>
              </a:spcBef>
              <a:spcAft>
                <a:spcPts val="0"/>
              </a:spcAft>
              <a:buSzPts val="1400"/>
              <a:buChar char="●"/>
              <a:defRPr sz="1400"/>
            </a:lvl4pPr>
            <a:lvl5pPr marL="2286000" lvl="4" indent="-317500">
              <a:spcBef>
                <a:spcPts val="1800"/>
              </a:spcBef>
              <a:spcAft>
                <a:spcPts val="0"/>
              </a:spcAft>
              <a:buSzPts val="1400"/>
              <a:buChar char="○"/>
              <a:defRPr sz="1400"/>
            </a:lvl5pPr>
            <a:lvl6pPr marL="2743200" lvl="5" indent="-317500">
              <a:spcBef>
                <a:spcPts val="1800"/>
              </a:spcBef>
              <a:spcAft>
                <a:spcPts val="0"/>
              </a:spcAft>
              <a:buSzPts val="1400"/>
              <a:buChar char="■"/>
              <a:defRPr sz="1400"/>
            </a:lvl6pPr>
            <a:lvl7pPr marL="3200400" lvl="6" indent="-317500">
              <a:spcBef>
                <a:spcPts val="1800"/>
              </a:spcBef>
              <a:spcAft>
                <a:spcPts val="0"/>
              </a:spcAft>
              <a:buSzPts val="1400"/>
              <a:buChar char="●"/>
              <a:defRPr sz="1400"/>
            </a:lvl7pPr>
            <a:lvl8pPr marL="3657600" lvl="7" indent="-317500">
              <a:spcBef>
                <a:spcPts val="1800"/>
              </a:spcBef>
              <a:spcAft>
                <a:spcPts val="0"/>
              </a:spcAft>
              <a:buSzPts val="1400"/>
              <a:buChar char="○"/>
              <a:defRPr sz="1400"/>
            </a:lvl8pPr>
            <a:lvl9pPr marL="4114800" lvl="8" indent="-317500">
              <a:spcBef>
                <a:spcPts val="1800"/>
              </a:spcBef>
              <a:spcAft>
                <a:spcPts val="1800"/>
              </a:spcAft>
              <a:buSzPts val="1400"/>
              <a:buChar char="■"/>
              <a:defRPr sz="1400"/>
            </a:lvl9pPr>
          </a:lstStyle>
          <a:p>
            <a:endParaRPr/>
          </a:p>
        </p:txBody>
      </p:sp>
      <p:pic>
        <p:nvPicPr>
          <p:cNvPr id="61" name="Google Shape;61;p10" title="Informatica.png"/>
          <p:cNvPicPr preferRelativeResize="0"/>
          <p:nvPr/>
        </p:nvPicPr>
        <p:blipFill rotWithShape="1">
          <a:blip r:embed="rId2">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42 Photo - Five up 1_EH WIP 2">
  <p:cSld name="TITLE_1_1_1_1_1_1_1_1_1_1_1_1_1_1_1_1_1_1_1_1_1_1_1_1_1_1_1_1_1_1_1_1_1_1_1_1_1_1_1_1_1_2_1">
    <p:bg>
      <p:bgPr>
        <a:solidFill>
          <a:srgbClr val="CFE9FE"/>
        </a:solidFill>
        <a:effectLst/>
      </p:bgPr>
    </p:bg>
    <p:spTree>
      <p:nvGrpSpPr>
        <p:cNvPr id="1" name="Shape 982"/>
        <p:cNvGrpSpPr/>
        <p:nvPr/>
      </p:nvGrpSpPr>
      <p:grpSpPr>
        <a:xfrm>
          <a:off x="0" y="0"/>
          <a:ext cx="0" cy="0"/>
          <a:chOff x="0" y="0"/>
          <a:chExt cx="0" cy="0"/>
        </a:xfrm>
      </p:grpSpPr>
      <p:sp>
        <p:nvSpPr>
          <p:cNvPr id="983" name="Google Shape;983;p91"/>
          <p:cNvSpPr/>
          <p:nvPr/>
        </p:nvSpPr>
        <p:spPr>
          <a:xfrm>
            <a:off x="860310" y="2042383"/>
            <a:ext cx="2857500" cy="2857500"/>
          </a:xfrm>
          <a:prstGeom prst="ellipse">
            <a:avLst/>
          </a:prstGeom>
          <a:solidFill>
            <a:srgbClr val="1AB9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84" name="Google Shape;984;p91"/>
          <p:cNvSpPr/>
          <p:nvPr/>
        </p:nvSpPr>
        <p:spPr>
          <a:xfrm>
            <a:off x="7732061" y="2042383"/>
            <a:ext cx="2857500" cy="2857500"/>
          </a:xfrm>
          <a:prstGeom prst="ellipse">
            <a:avLst/>
          </a:prstGeom>
          <a:solidFill>
            <a:srgbClr val="1AB9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85" name="Google Shape;985;p91"/>
          <p:cNvSpPr/>
          <p:nvPr/>
        </p:nvSpPr>
        <p:spPr>
          <a:xfrm>
            <a:off x="4296185" y="2042383"/>
            <a:ext cx="2857500" cy="2857500"/>
          </a:xfrm>
          <a:prstGeom prst="ellipse">
            <a:avLst/>
          </a:prstGeom>
          <a:solidFill>
            <a:srgbClr val="1AB9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86" name="Google Shape;986;p91"/>
          <p:cNvSpPr/>
          <p:nvPr/>
        </p:nvSpPr>
        <p:spPr>
          <a:xfrm>
            <a:off x="11167937" y="2042383"/>
            <a:ext cx="2857500" cy="2857500"/>
          </a:xfrm>
          <a:prstGeom prst="ellipse">
            <a:avLst/>
          </a:prstGeom>
          <a:solidFill>
            <a:srgbClr val="1AB9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87" name="Google Shape;987;p91"/>
          <p:cNvSpPr/>
          <p:nvPr/>
        </p:nvSpPr>
        <p:spPr>
          <a:xfrm>
            <a:off x="14603813" y="2042383"/>
            <a:ext cx="2857500" cy="2857500"/>
          </a:xfrm>
          <a:prstGeom prst="ellipse">
            <a:avLst/>
          </a:prstGeom>
          <a:solidFill>
            <a:srgbClr val="1AB9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988" name="Google Shape;988;p91"/>
          <p:cNvSpPr>
            <a:spLocks noGrp="1"/>
          </p:cNvSpPr>
          <p:nvPr>
            <p:ph type="pic" idx="2"/>
          </p:nvPr>
        </p:nvSpPr>
        <p:spPr>
          <a:xfrm>
            <a:off x="860108" y="2042228"/>
            <a:ext cx="2857500" cy="2857500"/>
          </a:xfrm>
          <a:prstGeom prst="ellipse">
            <a:avLst/>
          </a:prstGeom>
          <a:noFill/>
          <a:ln>
            <a:noFill/>
          </a:ln>
        </p:spPr>
      </p:sp>
      <p:sp>
        <p:nvSpPr>
          <p:cNvPr id="989" name="Google Shape;989;p91"/>
          <p:cNvSpPr>
            <a:spLocks noGrp="1"/>
          </p:cNvSpPr>
          <p:nvPr>
            <p:ph type="pic" idx="3"/>
          </p:nvPr>
        </p:nvSpPr>
        <p:spPr>
          <a:xfrm>
            <a:off x="4295775" y="2042228"/>
            <a:ext cx="2857500" cy="2857500"/>
          </a:xfrm>
          <a:prstGeom prst="ellipse">
            <a:avLst/>
          </a:prstGeom>
          <a:noFill/>
          <a:ln>
            <a:noFill/>
          </a:ln>
        </p:spPr>
      </p:sp>
      <p:sp>
        <p:nvSpPr>
          <p:cNvPr id="990" name="Google Shape;990;p91"/>
          <p:cNvSpPr>
            <a:spLocks noGrp="1"/>
          </p:cNvSpPr>
          <p:nvPr>
            <p:ph type="pic" idx="4"/>
          </p:nvPr>
        </p:nvSpPr>
        <p:spPr>
          <a:xfrm>
            <a:off x="7732395" y="2042228"/>
            <a:ext cx="2857500" cy="2857500"/>
          </a:xfrm>
          <a:prstGeom prst="ellipse">
            <a:avLst/>
          </a:prstGeom>
          <a:noFill/>
          <a:ln>
            <a:noFill/>
          </a:ln>
        </p:spPr>
      </p:sp>
      <p:sp>
        <p:nvSpPr>
          <p:cNvPr id="991" name="Google Shape;991;p91"/>
          <p:cNvSpPr>
            <a:spLocks noGrp="1"/>
          </p:cNvSpPr>
          <p:nvPr>
            <p:ph type="pic" idx="5"/>
          </p:nvPr>
        </p:nvSpPr>
        <p:spPr>
          <a:xfrm>
            <a:off x="11168063" y="2042228"/>
            <a:ext cx="2857500" cy="2857500"/>
          </a:xfrm>
          <a:prstGeom prst="ellipse">
            <a:avLst/>
          </a:prstGeom>
          <a:noFill/>
          <a:ln>
            <a:noFill/>
          </a:ln>
        </p:spPr>
      </p:sp>
      <p:sp>
        <p:nvSpPr>
          <p:cNvPr id="992" name="Google Shape;992;p91"/>
          <p:cNvSpPr>
            <a:spLocks noGrp="1"/>
          </p:cNvSpPr>
          <p:nvPr>
            <p:ph type="pic" idx="6"/>
          </p:nvPr>
        </p:nvSpPr>
        <p:spPr>
          <a:xfrm>
            <a:off x="14603730" y="2042228"/>
            <a:ext cx="2857500" cy="2857500"/>
          </a:xfrm>
          <a:prstGeom prst="ellipse">
            <a:avLst/>
          </a:prstGeom>
          <a:noFill/>
          <a:ln>
            <a:noFill/>
          </a:ln>
        </p:spPr>
      </p:sp>
      <p:sp>
        <p:nvSpPr>
          <p:cNvPr id="993" name="Google Shape;993;p91"/>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400"/>
              <a:buNone/>
              <a:defRPr sz="54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994" name="Google Shape;994;p91"/>
          <p:cNvSpPr txBox="1">
            <a:spLocks noGrp="1"/>
          </p:cNvSpPr>
          <p:nvPr>
            <p:ph type="body" idx="1"/>
          </p:nvPr>
        </p:nvSpPr>
        <p:spPr>
          <a:xfrm>
            <a:off x="940058" y="5083173"/>
            <a:ext cx="2697600" cy="535200"/>
          </a:xfrm>
          <a:prstGeom prst="rect">
            <a:avLst/>
          </a:prstGeom>
        </p:spPr>
        <p:txBody>
          <a:bodyPr spcFirstLastPara="1" wrap="square" lIns="0" tIns="0" rIns="0" bIns="0" anchor="t" anchorCtr="0">
            <a:noAutofit/>
          </a:bodyPr>
          <a:lstStyle>
            <a:lvl1pPr marL="457200" lvl="0" indent="-355600" algn="ctr">
              <a:spcBef>
                <a:spcPts val="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1pPr>
            <a:lvl2pPr marL="914400" lvl="1"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2pPr>
            <a:lvl3pPr marL="1371600" lvl="2"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3pPr>
            <a:lvl4pPr marL="1828800" lvl="3"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4pPr>
            <a:lvl5pPr marL="2286000" lvl="4" indent="-355600" algn="ctr">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6pPr>
            <a:lvl7pPr marL="3200400" lvl="6"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7pPr>
            <a:lvl8pPr marL="3657600" lvl="7"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8pPr>
            <a:lvl9pPr marL="4114800" lvl="8" indent="-355600" algn="ctr">
              <a:spcBef>
                <a:spcPts val="1800"/>
              </a:spcBef>
              <a:spcAft>
                <a:spcPts val="180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9pPr>
          </a:lstStyle>
          <a:p>
            <a:endParaRPr/>
          </a:p>
        </p:txBody>
      </p:sp>
      <p:sp>
        <p:nvSpPr>
          <p:cNvPr id="995" name="Google Shape;995;p91"/>
          <p:cNvSpPr txBox="1">
            <a:spLocks noGrp="1"/>
          </p:cNvSpPr>
          <p:nvPr>
            <p:ph type="body" idx="7"/>
          </p:nvPr>
        </p:nvSpPr>
        <p:spPr>
          <a:xfrm>
            <a:off x="4375725" y="5083173"/>
            <a:ext cx="2697600" cy="535200"/>
          </a:xfrm>
          <a:prstGeom prst="rect">
            <a:avLst/>
          </a:prstGeom>
        </p:spPr>
        <p:txBody>
          <a:bodyPr spcFirstLastPara="1" wrap="square" lIns="0" tIns="0" rIns="0" bIns="0" anchor="t" anchorCtr="0">
            <a:noAutofit/>
          </a:bodyPr>
          <a:lstStyle>
            <a:lvl1pPr marL="457200" lvl="0" indent="-355600" algn="ctr">
              <a:spcBef>
                <a:spcPts val="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1pPr>
            <a:lvl2pPr marL="914400" lvl="1"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2pPr>
            <a:lvl3pPr marL="1371600" lvl="2"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3pPr>
            <a:lvl4pPr marL="1828800" lvl="3"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4pPr>
            <a:lvl5pPr marL="2286000" lvl="4" indent="-355600" algn="ctr">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6pPr>
            <a:lvl7pPr marL="3200400" lvl="6"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7pPr>
            <a:lvl8pPr marL="3657600" lvl="7"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8pPr>
            <a:lvl9pPr marL="4114800" lvl="8" indent="-355600" algn="ctr">
              <a:spcBef>
                <a:spcPts val="1800"/>
              </a:spcBef>
              <a:spcAft>
                <a:spcPts val="180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9pPr>
          </a:lstStyle>
          <a:p>
            <a:endParaRPr/>
          </a:p>
        </p:txBody>
      </p:sp>
      <p:sp>
        <p:nvSpPr>
          <p:cNvPr id="996" name="Google Shape;996;p91"/>
          <p:cNvSpPr txBox="1">
            <a:spLocks noGrp="1"/>
          </p:cNvSpPr>
          <p:nvPr>
            <p:ph type="body" idx="8"/>
          </p:nvPr>
        </p:nvSpPr>
        <p:spPr>
          <a:xfrm>
            <a:off x="7812345" y="5083173"/>
            <a:ext cx="2697600" cy="535200"/>
          </a:xfrm>
          <a:prstGeom prst="rect">
            <a:avLst/>
          </a:prstGeom>
        </p:spPr>
        <p:txBody>
          <a:bodyPr spcFirstLastPara="1" wrap="square" lIns="0" tIns="0" rIns="0" bIns="0" anchor="t" anchorCtr="0">
            <a:noAutofit/>
          </a:bodyPr>
          <a:lstStyle>
            <a:lvl1pPr marL="457200" lvl="0" indent="-355600" algn="ctr">
              <a:spcBef>
                <a:spcPts val="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1pPr>
            <a:lvl2pPr marL="914400" lvl="1"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2pPr>
            <a:lvl3pPr marL="1371600" lvl="2"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3pPr>
            <a:lvl4pPr marL="1828800" lvl="3"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4pPr>
            <a:lvl5pPr marL="2286000" lvl="4" indent="-355600" algn="ctr">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6pPr>
            <a:lvl7pPr marL="3200400" lvl="6"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7pPr>
            <a:lvl8pPr marL="3657600" lvl="7"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8pPr>
            <a:lvl9pPr marL="4114800" lvl="8" indent="-355600" algn="ctr">
              <a:spcBef>
                <a:spcPts val="1800"/>
              </a:spcBef>
              <a:spcAft>
                <a:spcPts val="180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9pPr>
          </a:lstStyle>
          <a:p>
            <a:endParaRPr/>
          </a:p>
        </p:txBody>
      </p:sp>
      <p:sp>
        <p:nvSpPr>
          <p:cNvPr id="997" name="Google Shape;997;p91"/>
          <p:cNvSpPr txBox="1">
            <a:spLocks noGrp="1"/>
          </p:cNvSpPr>
          <p:nvPr>
            <p:ph type="body" idx="9"/>
          </p:nvPr>
        </p:nvSpPr>
        <p:spPr>
          <a:xfrm>
            <a:off x="11248013" y="5083173"/>
            <a:ext cx="2697600" cy="535200"/>
          </a:xfrm>
          <a:prstGeom prst="rect">
            <a:avLst/>
          </a:prstGeom>
        </p:spPr>
        <p:txBody>
          <a:bodyPr spcFirstLastPara="1" wrap="square" lIns="0" tIns="0" rIns="0" bIns="0" anchor="t" anchorCtr="0">
            <a:noAutofit/>
          </a:bodyPr>
          <a:lstStyle>
            <a:lvl1pPr marL="457200" lvl="0" indent="-355600" algn="ctr">
              <a:spcBef>
                <a:spcPts val="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1pPr>
            <a:lvl2pPr marL="914400" lvl="1"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2pPr>
            <a:lvl3pPr marL="1371600" lvl="2"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3pPr>
            <a:lvl4pPr marL="1828800" lvl="3"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4pPr>
            <a:lvl5pPr marL="2286000" lvl="4" indent="-355600" algn="ctr">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6pPr>
            <a:lvl7pPr marL="3200400" lvl="6"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7pPr>
            <a:lvl8pPr marL="3657600" lvl="7"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8pPr>
            <a:lvl9pPr marL="4114800" lvl="8" indent="-355600" algn="ctr">
              <a:spcBef>
                <a:spcPts val="1800"/>
              </a:spcBef>
              <a:spcAft>
                <a:spcPts val="180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9pPr>
          </a:lstStyle>
          <a:p>
            <a:endParaRPr/>
          </a:p>
        </p:txBody>
      </p:sp>
      <p:sp>
        <p:nvSpPr>
          <p:cNvPr id="998" name="Google Shape;998;p91"/>
          <p:cNvSpPr txBox="1">
            <a:spLocks noGrp="1"/>
          </p:cNvSpPr>
          <p:nvPr>
            <p:ph type="body" idx="13"/>
          </p:nvPr>
        </p:nvSpPr>
        <p:spPr>
          <a:xfrm>
            <a:off x="14683680" y="5083173"/>
            <a:ext cx="2697600" cy="535200"/>
          </a:xfrm>
          <a:prstGeom prst="rect">
            <a:avLst/>
          </a:prstGeom>
        </p:spPr>
        <p:txBody>
          <a:bodyPr spcFirstLastPara="1" wrap="square" lIns="0" tIns="0" rIns="0" bIns="0" anchor="t" anchorCtr="0">
            <a:noAutofit/>
          </a:bodyPr>
          <a:lstStyle>
            <a:lvl1pPr marL="457200" lvl="0" indent="-355600" algn="ctr">
              <a:spcBef>
                <a:spcPts val="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1pPr>
            <a:lvl2pPr marL="914400" lvl="1"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2pPr>
            <a:lvl3pPr marL="1371600" lvl="2"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3pPr>
            <a:lvl4pPr marL="1828800" lvl="3"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4pPr>
            <a:lvl5pPr marL="2286000" lvl="4" indent="-355600" algn="ctr">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6pPr>
            <a:lvl7pPr marL="3200400" lvl="6"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7pPr>
            <a:lvl8pPr marL="3657600" lvl="7"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8pPr>
            <a:lvl9pPr marL="4114800" lvl="8" indent="-355600" algn="ctr">
              <a:spcBef>
                <a:spcPts val="1800"/>
              </a:spcBef>
              <a:spcAft>
                <a:spcPts val="180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9pPr>
          </a:lstStyle>
          <a:p>
            <a:endParaRPr/>
          </a:p>
        </p:txBody>
      </p:sp>
      <p:sp>
        <p:nvSpPr>
          <p:cNvPr id="999" name="Google Shape;999;p91"/>
          <p:cNvSpPr/>
          <p:nvPr/>
        </p:nvSpPr>
        <p:spPr>
          <a:xfrm>
            <a:off x="851821" y="6191439"/>
            <a:ext cx="2857500" cy="2857500"/>
          </a:xfrm>
          <a:prstGeom prst="ellipse">
            <a:avLst/>
          </a:prstGeom>
          <a:solidFill>
            <a:srgbClr val="1AB9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000" name="Google Shape;1000;p91"/>
          <p:cNvSpPr/>
          <p:nvPr/>
        </p:nvSpPr>
        <p:spPr>
          <a:xfrm>
            <a:off x="7723572" y="6191439"/>
            <a:ext cx="2857500" cy="2857500"/>
          </a:xfrm>
          <a:prstGeom prst="ellipse">
            <a:avLst/>
          </a:prstGeom>
          <a:solidFill>
            <a:srgbClr val="1AB9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001" name="Google Shape;1001;p91"/>
          <p:cNvSpPr/>
          <p:nvPr/>
        </p:nvSpPr>
        <p:spPr>
          <a:xfrm>
            <a:off x="4287696" y="6191439"/>
            <a:ext cx="2857500" cy="2857500"/>
          </a:xfrm>
          <a:prstGeom prst="ellipse">
            <a:avLst/>
          </a:prstGeom>
          <a:solidFill>
            <a:srgbClr val="1AB9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002" name="Google Shape;1002;p91"/>
          <p:cNvSpPr/>
          <p:nvPr/>
        </p:nvSpPr>
        <p:spPr>
          <a:xfrm>
            <a:off x="11159448" y="6191439"/>
            <a:ext cx="2857500" cy="2857500"/>
          </a:xfrm>
          <a:prstGeom prst="ellipse">
            <a:avLst/>
          </a:prstGeom>
          <a:solidFill>
            <a:srgbClr val="1AB9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003" name="Google Shape;1003;p91"/>
          <p:cNvSpPr/>
          <p:nvPr/>
        </p:nvSpPr>
        <p:spPr>
          <a:xfrm>
            <a:off x="14595324" y="6191439"/>
            <a:ext cx="2857500" cy="2857500"/>
          </a:xfrm>
          <a:prstGeom prst="ellipse">
            <a:avLst/>
          </a:prstGeom>
          <a:solidFill>
            <a:srgbClr val="1AB9FF"/>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004" name="Google Shape;1004;p91"/>
          <p:cNvSpPr>
            <a:spLocks noGrp="1"/>
          </p:cNvSpPr>
          <p:nvPr>
            <p:ph type="pic" idx="14"/>
          </p:nvPr>
        </p:nvSpPr>
        <p:spPr>
          <a:xfrm>
            <a:off x="851618" y="6191283"/>
            <a:ext cx="2857500" cy="2857500"/>
          </a:xfrm>
          <a:prstGeom prst="ellipse">
            <a:avLst/>
          </a:prstGeom>
          <a:noFill/>
          <a:ln>
            <a:noFill/>
          </a:ln>
        </p:spPr>
      </p:sp>
      <p:sp>
        <p:nvSpPr>
          <p:cNvPr id="1005" name="Google Shape;1005;p91"/>
          <p:cNvSpPr>
            <a:spLocks noGrp="1"/>
          </p:cNvSpPr>
          <p:nvPr>
            <p:ph type="pic" idx="15"/>
          </p:nvPr>
        </p:nvSpPr>
        <p:spPr>
          <a:xfrm>
            <a:off x="4287286" y="6191283"/>
            <a:ext cx="2857500" cy="2857500"/>
          </a:xfrm>
          <a:prstGeom prst="ellipse">
            <a:avLst/>
          </a:prstGeom>
          <a:noFill/>
          <a:ln>
            <a:noFill/>
          </a:ln>
        </p:spPr>
      </p:sp>
      <p:sp>
        <p:nvSpPr>
          <p:cNvPr id="1006" name="Google Shape;1006;p91"/>
          <p:cNvSpPr>
            <a:spLocks noGrp="1"/>
          </p:cNvSpPr>
          <p:nvPr>
            <p:ph type="pic" idx="16"/>
          </p:nvPr>
        </p:nvSpPr>
        <p:spPr>
          <a:xfrm>
            <a:off x="7723906" y="6191283"/>
            <a:ext cx="2857500" cy="2857500"/>
          </a:xfrm>
          <a:prstGeom prst="ellipse">
            <a:avLst/>
          </a:prstGeom>
          <a:noFill/>
          <a:ln>
            <a:noFill/>
          </a:ln>
        </p:spPr>
      </p:sp>
      <p:sp>
        <p:nvSpPr>
          <p:cNvPr id="1007" name="Google Shape;1007;p91"/>
          <p:cNvSpPr>
            <a:spLocks noGrp="1"/>
          </p:cNvSpPr>
          <p:nvPr>
            <p:ph type="pic" idx="17"/>
          </p:nvPr>
        </p:nvSpPr>
        <p:spPr>
          <a:xfrm>
            <a:off x="11159573" y="6191283"/>
            <a:ext cx="2857500" cy="2857500"/>
          </a:xfrm>
          <a:prstGeom prst="ellipse">
            <a:avLst/>
          </a:prstGeom>
          <a:noFill/>
          <a:ln>
            <a:noFill/>
          </a:ln>
        </p:spPr>
      </p:sp>
      <p:sp>
        <p:nvSpPr>
          <p:cNvPr id="1008" name="Google Shape;1008;p91"/>
          <p:cNvSpPr>
            <a:spLocks noGrp="1"/>
          </p:cNvSpPr>
          <p:nvPr>
            <p:ph type="pic" idx="18"/>
          </p:nvPr>
        </p:nvSpPr>
        <p:spPr>
          <a:xfrm>
            <a:off x="14595241" y="6191283"/>
            <a:ext cx="2857500" cy="2857500"/>
          </a:xfrm>
          <a:prstGeom prst="ellipse">
            <a:avLst/>
          </a:prstGeom>
          <a:noFill/>
          <a:ln>
            <a:noFill/>
          </a:ln>
        </p:spPr>
      </p:sp>
      <p:sp>
        <p:nvSpPr>
          <p:cNvPr id="1009" name="Google Shape;1009;p91"/>
          <p:cNvSpPr txBox="1">
            <a:spLocks noGrp="1"/>
          </p:cNvSpPr>
          <p:nvPr>
            <p:ph type="body" idx="19"/>
          </p:nvPr>
        </p:nvSpPr>
        <p:spPr>
          <a:xfrm>
            <a:off x="931568" y="9232229"/>
            <a:ext cx="2697600" cy="535200"/>
          </a:xfrm>
          <a:prstGeom prst="rect">
            <a:avLst/>
          </a:prstGeom>
        </p:spPr>
        <p:txBody>
          <a:bodyPr spcFirstLastPara="1" wrap="square" lIns="0" tIns="0" rIns="0" bIns="0" anchor="t" anchorCtr="0">
            <a:noAutofit/>
          </a:bodyPr>
          <a:lstStyle>
            <a:lvl1pPr marL="457200" lvl="0" indent="-355600" algn="ctr">
              <a:spcBef>
                <a:spcPts val="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1pPr>
            <a:lvl2pPr marL="914400" lvl="1"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2pPr>
            <a:lvl3pPr marL="1371600" lvl="2"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3pPr>
            <a:lvl4pPr marL="1828800" lvl="3"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4pPr>
            <a:lvl5pPr marL="2286000" lvl="4" indent="-355600" algn="ctr">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6pPr>
            <a:lvl7pPr marL="3200400" lvl="6"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7pPr>
            <a:lvl8pPr marL="3657600" lvl="7"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8pPr>
            <a:lvl9pPr marL="4114800" lvl="8" indent="-355600" algn="ctr">
              <a:spcBef>
                <a:spcPts val="1800"/>
              </a:spcBef>
              <a:spcAft>
                <a:spcPts val="180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9pPr>
          </a:lstStyle>
          <a:p>
            <a:endParaRPr/>
          </a:p>
        </p:txBody>
      </p:sp>
      <p:sp>
        <p:nvSpPr>
          <p:cNvPr id="1010" name="Google Shape;1010;p91"/>
          <p:cNvSpPr txBox="1">
            <a:spLocks noGrp="1"/>
          </p:cNvSpPr>
          <p:nvPr>
            <p:ph type="body" idx="20"/>
          </p:nvPr>
        </p:nvSpPr>
        <p:spPr>
          <a:xfrm>
            <a:off x="4367236" y="9232229"/>
            <a:ext cx="2697600" cy="535200"/>
          </a:xfrm>
          <a:prstGeom prst="rect">
            <a:avLst/>
          </a:prstGeom>
        </p:spPr>
        <p:txBody>
          <a:bodyPr spcFirstLastPara="1" wrap="square" lIns="0" tIns="0" rIns="0" bIns="0" anchor="t" anchorCtr="0">
            <a:noAutofit/>
          </a:bodyPr>
          <a:lstStyle>
            <a:lvl1pPr marL="457200" lvl="0" indent="-355600" algn="ctr">
              <a:spcBef>
                <a:spcPts val="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1pPr>
            <a:lvl2pPr marL="914400" lvl="1"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2pPr>
            <a:lvl3pPr marL="1371600" lvl="2"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3pPr>
            <a:lvl4pPr marL="1828800" lvl="3"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4pPr>
            <a:lvl5pPr marL="2286000" lvl="4" indent="-355600" algn="ctr">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6pPr>
            <a:lvl7pPr marL="3200400" lvl="6"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7pPr>
            <a:lvl8pPr marL="3657600" lvl="7"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8pPr>
            <a:lvl9pPr marL="4114800" lvl="8" indent="-355600" algn="ctr">
              <a:spcBef>
                <a:spcPts val="1800"/>
              </a:spcBef>
              <a:spcAft>
                <a:spcPts val="180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9pPr>
          </a:lstStyle>
          <a:p>
            <a:endParaRPr/>
          </a:p>
        </p:txBody>
      </p:sp>
      <p:sp>
        <p:nvSpPr>
          <p:cNvPr id="1011" name="Google Shape;1011;p91"/>
          <p:cNvSpPr txBox="1">
            <a:spLocks noGrp="1"/>
          </p:cNvSpPr>
          <p:nvPr>
            <p:ph type="body" idx="21"/>
          </p:nvPr>
        </p:nvSpPr>
        <p:spPr>
          <a:xfrm>
            <a:off x="7803856" y="9232229"/>
            <a:ext cx="2697600" cy="535200"/>
          </a:xfrm>
          <a:prstGeom prst="rect">
            <a:avLst/>
          </a:prstGeom>
        </p:spPr>
        <p:txBody>
          <a:bodyPr spcFirstLastPara="1" wrap="square" lIns="0" tIns="0" rIns="0" bIns="0" anchor="t" anchorCtr="0">
            <a:noAutofit/>
          </a:bodyPr>
          <a:lstStyle>
            <a:lvl1pPr marL="457200" lvl="0" indent="-355600" algn="ctr">
              <a:spcBef>
                <a:spcPts val="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1pPr>
            <a:lvl2pPr marL="914400" lvl="1"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2pPr>
            <a:lvl3pPr marL="1371600" lvl="2"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3pPr>
            <a:lvl4pPr marL="1828800" lvl="3"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4pPr>
            <a:lvl5pPr marL="2286000" lvl="4" indent="-355600" algn="ctr">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6pPr>
            <a:lvl7pPr marL="3200400" lvl="6"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7pPr>
            <a:lvl8pPr marL="3657600" lvl="7"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8pPr>
            <a:lvl9pPr marL="4114800" lvl="8" indent="-355600" algn="ctr">
              <a:spcBef>
                <a:spcPts val="1800"/>
              </a:spcBef>
              <a:spcAft>
                <a:spcPts val="180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9pPr>
          </a:lstStyle>
          <a:p>
            <a:endParaRPr/>
          </a:p>
        </p:txBody>
      </p:sp>
      <p:sp>
        <p:nvSpPr>
          <p:cNvPr id="1012" name="Google Shape;1012;p91"/>
          <p:cNvSpPr txBox="1">
            <a:spLocks noGrp="1"/>
          </p:cNvSpPr>
          <p:nvPr>
            <p:ph type="body" idx="22"/>
          </p:nvPr>
        </p:nvSpPr>
        <p:spPr>
          <a:xfrm>
            <a:off x="11239523" y="9232229"/>
            <a:ext cx="2697600" cy="535200"/>
          </a:xfrm>
          <a:prstGeom prst="rect">
            <a:avLst/>
          </a:prstGeom>
        </p:spPr>
        <p:txBody>
          <a:bodyPr spcFirstLastPara="1" wrap="square" lIns="0" tIns="0" rIns="0" bIns="0" anchor="t" anchorCtr="0">
            <a:noAutofit/>
          </a:bodyPr>
          <a:lstStyle>
            <a:lvl1pPr marL="457200" lvl="0" indent="-355600" algn="ctr">
              <a:spcBef>
                <a:spcPts val="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1pPr>
            <a:lvl2pPr marL="914400" lvl="1"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2pPr>
            <a:lvl3pPr marL="1371600" lvl="2"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3pPr>
            <a:lvl4pPr marL="1828800" lvl="3"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4pPr>
            <a:lvl5pPr marL="2286000" lvl="4" indent="-355600" algn="ctr">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6pPr>
            <a:lvl7pPr marL="3200400" lvl="6"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7pPr>
            <a:lvl8pPr marL="3657600" lvl="7"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8pPr>
            <a:lvl9pPr marL="4114800" lvl="8" indent="-355600" algn="ctr">
              <a:spcBef>
                <a:spcPts val="1800"/>
              </a:spcBef>
              <a:spcAft>
                <a:spcPts val="180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9pPr>
          </a:lstStyle>
          <a:p>
            <a:endParaRPr/>
          </a:p>
        </p:txBody>
      </p:sp>
      <p:sp>
        <p:nvSpPr>
          <p:cNvPr id="1013" name="Google Shape;1013;p91"/>
          <p:cNvSpPr txBox="1">
            <a:spLocks noGrp="1"/>
          </p:cNvSpPr>
          <p:nvPr>
            <p:ph type="body" idx="23"/>
          </p:nvPr>
        </p:nvSpPr>
        <p:spPr>
          <a:xfrm>
            <a:off x="14675191" y="9232229"/>
            <a:ext cx="2697600" cy="535200"/>
          </a:xfrm>
          <a:prstGeom prst="rect">
            <a:avLst/>
          </a:prstGeom>
        </p:spPr>
        <p:txBody>
          <a:bodyPr spcFirstLastPara="1" wrap="square" lIns="0" tIns="0" rIns="0" bIns="0" anchor="t" anchorCtr="0">
            <a:noAutofit/>
          </a:bodyPr>
          <a:lstStyle>
            <a:lvl1pPr marL="457200" lvl="0" indent="-355600" algn="ctr">
              <a:spcBef>
                <a:spcPts val="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1pPr>
            <a:lvl2pPr marL="914400" lvl="1"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2pPr>
            <a:lvl3pPr marL="1371600" lvl="2"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3pPr>
            <a:lvl4pPr marL="1828800" lvl="3"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4pPr>
            <a:lvl5pPr marL="2286000" lvl="4" indent="-355600" algn="ctr">
              <a:spcBef>
                <a:spcPts val="1800"/>
              </a:spcBef>
              <a:spcAft>
                <a:spcPts val="0"/>
              </a:spcAft>
              <a:buClr>
                <a:schemeClr val="dk1"/>
              </a:buClr>
              <a:buSzPts val="2000"/>
              <a:buFont typeface="Avant Garde Demi SFDC"/>
              <a:buChar char="○"/>
              <a:defRPr>
                <a:solidFill>
                  <a:schemeClr val="dk1"/>
                </a:solidFill>
                <a:latin typeface="Avant Garde Demi SFDC"/>
                <a:ea typeface="Avant Garde Demi SFDC"/>
                <a:cs typeface="Avant Garde Demi SFDC"/>
                <a:sym typeface="Avant Garde Demi SFDC"/>
              </a:defRPr>
            </a:lvl5pPr>
            <a:lvl6pPr marL="2743200" lvl="5"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6pPr>
            <a:lvl7pPr marL="3200400" lvl="6"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7pPr>
            <a:lvl8pPr marL="3657600" lvl="7" indent="-355600" algn="ctr">
              <a:spcBef>
                <a:spcPts val="1800"/>
              </a:spcBef>
              <a:spcAft>
                <a:spcPts val="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8pPr>
            <a:lvl9pPr marL="4114800" lvl="8" indent="-355600" algn="ctr">
              <a:spcBef>
                <a:spcPts val="1800"/>
              </a:spcBef>
              <a:spcAft>
                <a:spcPts val="1800"/>
              </a:spcAft>
              <a:buClr>
                <a:schemeClr val="dk1"/>
              </a:buClr>
              <a:buSzPts val="2000"/>
              <a:buFont typeface="Avant Garde Demi SFDC"/>
              <a:buChar char="■"/>
              <a:defRPr sz="2000">
                <a:solidFill>
                  <a:schemeClr val="dk1"/>
                </a:solidFill>
                <a:latin typeface="Avant Garde Demi SFDC"/>
                <a:ea typeface="Avant Garde Demi SFDC"/>
                <a:cs typeface="Avant Garde Demi SFDC"/>
                <a:sym typeface="Avant Garde Demi SFDC"/>
              </a:defRPr>
            </a:lvl9pPr>
          </a:lstStyle>
          <a:p>
            <a:endParaRPr/>
          </a:p>
        </p:txBody>
      </p:sp>
      <p:pic>
        <p:nvPicPr>
          <p:cNvPr id="1014" name="Google Shape;1014;p91" descr="Blue_single_sparkle.png"/>
          <p:cNvPicPr preferRelativeResize="0"/>
          <p:nvPr/>
        </p:nvPicPr>
        <p:blipFill rotWithShape="1">
          <a:blip r:embed="rId2">
            <a:alphaModFix/>
          </a:blip>
          <a:srcRect/>
          <a:stretch/>
        </p:blipFill>
        <p:spPr>
          <a:xfrm>
            <a:off x="17260565" y="2057965"/>
            <a:ext cx="527290" cy="535279"/>
          </a:xfrm>
          <a:prstGeom prst="rect">
            <a:avLst/>
          </a:prstGeom>
          <a:noFill/>
          <a:ln>
            <a:noFill/>
          </a:ln>
        </p:spPr>
      </p:pic>
      <p:pic>
        <p:nvPicPr>
          <p:cNvPr id="1015" name="Google Shape;1015;p91" descr="Blue_single_sparkle.png"/>
          <p:cNvPicPr preferRelativeResize="0"/>
          <p:nvPr/>
        </p:nvPicPr>
        <p:blipFill rotWithShape="1">
          <a:blip r:embed="rId2">
            <a:alphaModFix/>
          </a:blip>
          <a:srcRect/>
          <a:stretch/>
        </p:blipFill>
        <p:spPr>
          <a:xfrm>
            <a:off x="13495094" y="1898603"/>
            <a:ext cx="291386" cy="295801"/>
          </a:xfrm>
          <a:prstGeom prst="rect">
            <a:avLst/>
          </a:prstGeom>
          <a:noFill/>
          <a:ln>
            <a:noFill/>
          </a:ln>
        </p:spPr>
      </p:pic>
      <p:pic>
        <p:nvPicPr>
          <p:cNvPr id="1016" name="Google Shape;1016;p91" descr="Blue_single_sparkle.png"/>
          <p:cNvPicPr preferRelativeResize="0"/>
          <p:nvPr/>
        </p:nvPicPr>
        <p:blipFill rotWithShape="1">
          <a:blip r:embed="rId2">
            <a:alphaModFix/>
          </a:blip>
          <a:srcRect/>
          <a:stretch/>
        </p:blipFill>
        <p:spPr>
          <a:xfrm>
            <a:off x="568912" y="4228303"/>
            <a:ext cx="291386" cy="295801"/>
          </a:xfrm>
          <a:prstGeom prst="rect">
            <a:avLst/>
          </a:prstGeom>
          <a:noFill/>
          <a:ln>
            <a:noFill/>
          </a:ln>
        </p:spPr>
      </p:pic>
      <p:pic>
        <p:nvPicPr>
          <p:cNvPr id="1017" name="Google Shape;1017;p91" descr="Blue_single_sparkle.png"/>
          <p:cNvPicPr preferRelativeResize="0"/>
          <p:nvPr/>
        </p:nvPicPr>
        <p:blipFill rotWithShape="1">
          <a:blip r:embed="rId2">
            <a:alphaModFix/>
          </a:blip>
          <a:srcRect/>
          <a:stretch/>
        </p:blipFill>
        <p:spPr>
          <a:xfrm>
            <a:off x="17651734" y="1670202"/>
            <a:ext cx="291386" cy="295801"/>
          </a:xfrm>
          <a:prstGeom prst="rect">
            <a:avLst/>
          </a:prstGeom>
          <a:noFill/>
          <a:ln>
            <a:noFill/>
          </a:ln>
        </p:spPr>
      </p:pic>
      <p:pic>
        <p:nvPicPr>
          <p:cNvPr id="1018" name="Google Shape;1018;p91" descr="Blue_single_sparkle.png"/>
          <p:cNvPicPr preferRelativeResize="0"/>
          <p:nvPr/>
        </p:nvPicPr>
        <p:blipFill rotWithShape="1">
          <a:blip r:embed="rId2">
            <a:alphaModFix/>
          </a:blip>
          <a:srcRect/>
          <a:stretch/>
        </p:blipFill>
        <p:spPr>
          <a:xfrm>
            <a:off x="10205860" y="4585004"/>
            <a:ext cx="291386" cy="295801"/>
          </a:xfrm>
          <a:prstGeom prst="rect">
            <a:avLst/>
          </a:prstGeom>
          <a:noFill/>
          <a:ln>
            <a:noFill/>
          </a:ln>
        </p:spPr>
      </p:pic>
      <p:pic>
        <p:nvPicPr>
          <p:cNvPr id="1019" name="Google Shape;1019;p91" descr="Blue_single_sparkle.png"/>
          <p:cNvPicPr preferRelativeResize="0"/>
          <p:nvPr/>
        </p:nvPicPr>
        <p:blipFill rotWithShape="1">
          <a:blip r:embed="rId2">
            <a:alphaModFix/>
          </a:blip>
          <a:srcRect/>
          <a:stretch/>
        </p:blipFill>
        <p:spPr>
          <a:xfrm>
            <a:off x="13716003" y="4465277"/>
            <a:ext cx="527290" cy="535279"/>
          </a:xfrm>
          <a:prstGeom prst="rect">
            <a:avLst/>
          </a:prstGeom>
          <a:noFill/>
          <a:ln>
            <a:noFill/>
          </a:ln>
        </p:spPr>
      </p:pic>
      <p:pic>
        <p:nvPicPr>
          <p:cNvPr id="1020" name="Google Shape;1020;p91" descr="Blue_single_sparkle.png"/>
          <p:cNvPicPr preferRelativeResize="0"/>
          <p:nvPr/>
        </p:nvPicPr>
        <p:blipFill rotWithShape="1">
          <a:blip r:embed="rId2">
            <a:alphaModFix/>
          </a:blip>
          <a:srcRect/>
          <a:stretch/>
        </p:blipFill>
        <p:spPr>
          <a:xfrm>
            <a:off x="851619" y="4704753"/>
            <a:ext cx="291386" cy="295801"/>
          </a:xfrm>
          <a:prstGeom prst="rect">
            <a:avLst/>
          </a:prstGeom>
          <a:noFill/>
          <a:ln>
            <a:noFill/>
          </a:ln>
        </p:spPr>
      </p:pic>
      <p:pic>
        <p:nvPicPr>
          <p:cNvPr id="1021" name="Google Shape;1021;p91" descr="Blue_single_sparkle.png"/>
          <p:cNvPicPr preferRelativeResize="0"/>
          <p:nvPr/>
        </p:nvPicPr>
        <p:blipFill rotWithShape="1">
          <a:blip r:embed="rId2">
            <a:alphaModFix/>
          </a:blip>
          <a:srcRect/>
          <a:stretch/>
        </p:blipFill>
        <p:spPr>
          <a:xfrm>
            <a:off x="489053" y="8527902"/>
            <a:ext cx="527290" cy="535279"/>
          </a:xfrm>
          <a:prstGeom prst="rect">
            <a:avLst/>
          </a:prstGeom>
          <a:noFill/>
          <a:ln>
            <a:noFill/>
          </a:ln>
        </p:spPr>
      </p:pic>
      <p:pic>
        <p:nvPicPr>
          <p:cNvPr id="1022" name="Google Shape;1022;p91" descr="Blue_single_sparkle.png"/>
          <p:cNvPicPr preferRelativeResize="0"/>
          <p:nvPr/>
        </p:nvPicPr>
        <p:blipFill rotWithShape="1">
          <a:blip r:embed="rId2">
            <a:alphaModFix/>
          </a:blip>
          <a:srcRect/>
          <a:stretch/>
        </p:blipFill>
        <p:spPr>
          <a:xfrm>
            <a:off x="6932500" y="6463684"/>
            <a:ext cx="250800" cy="254608"/>
          </a:xfrm>
          <a:prstGeom prst="rect">
            <a:avLst/>
          </a:prstGeom>
          <a:noFill/>
          <a:ln>
            <a:noFill/>
          </a:ln>
        </p:spPr>
      </p:pic>
      <p:pic>
        <p:nvPicPr>
          <p:cNvPr id="1023" name="Google Shape;1023;p91" descr="Blue_single_sparkle.png"/>
          <p:cNvPicPr preferRelativeResize="0"/>
          <p:nvPr/>
        </p:nvPicPr>
        <p:blipFill rotWithShape="1">
          <a:blip r:embed="rId2">
            <a:alphaModFix/>
          </a:blip>
          <a:srcRect/>
          <a:stretch/>
        </p:blipFill>
        <p:spPr>
          <a:xfrm>
            <a:off x="7584362" y="8710603"/>
            <a:ext cx="291386" cy="295801"/>
          </a:xfrm>
          <a:prstGeom prst="rect">
            <a:avLst/>
          </a:prstGeom>
          <a:noFill/>
          <a:ln>
            <a:noFill/>
          </a:ln>
        </p:spPr>
      </p:pic>
      <p:pic>
        <p:nvPicPr>
          <p:cNvPr id="1024" name="Google Shape;1024;p91" descr="Blue_single_sparkle.png"/>
          <p:cNvPicPr preferRelativeResize="0"/>
          <p:nvPr/>
        </p:nvPicPr>
        <p:blipFill rotWithShape="1">
          <a:blip r:embed="rId2">
            <a:alphaModFix/>
          </a:blip>
          <a:srcRect/>
          <a:stretch/>
        </p:blipFill>
        <p:spPr>
          <a:xfrm>
            <a:off x="14853361" y="8881803"/>
            <a:ext cx="291386" cy="295801"/>
          </a:xfrm>
          <a:prstGeom prst="rect">
            <a:avLst/>
          </a:prstGeom>
          <a:noFill/>
          <a:ln>
            <a:noFill/>
          </a:ln>
        </p:spPr>
      </p:pic>
      <p:pic>
        <p:nvPicPr>
          <p:cNvPr id="1025" name="Google Shape;1025;p91" title="Informatica.png"/>
          <p:cNvPicPr preferRelativeResize="0"/>
          <p:nvPr/>
        </p:nvPicPr>
        <p:blipFill rotWithShape="1">
          <a:blip r:embed="rId3">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43 Speaker 1">
  <p:cSld name="TITLE_1_1_1_1_1_1_1_1_1_1_1_1_1_1_1_1_1_1_1_1_1_1_1_1_1_1_1_1_1_1_1_1_1_1_1_1_1_1_1_1_1_1">
    <p:bg>
      <p:bgPr>
        <a:solidFill>
          <a:srgbClr val="CFE9FE"/>
        </a:solidFill>
        <a:effectLst/>
      </p:bgPr>
    </p:bg>
    <p:spTree>
      <p:nvGrpSpPr>
        <p:cNvPr id="1" name="Shape 1026"/>
        <p:cNvGrpSpPr/>
        <p:nvPr/>
      </p:nvGrpSpPr>
      <p:grpSpPr>
        <a:xfrm>
          <a:off x="0" y="0"/>
          <a:ext cx="0" cy="0"/>
          <a:chOff x="0" y="0"/>
          <a:chExt cx="0" cy="0"/>
        </a:xfrm>
      </p:grpSpPr>
      <p:sp>
        <p:nvSpPr>
          <p:cNvPr id="1027" name="Google Shape;1027;p92"/>
          <p:cNvSpPr/>
          <p:nvPr/>
        </p:nvSpPr>
        <p:spPr>
          <a:xfrm>
            <a:off x="6597668" y="1405013"/>
            <a:ext cx="5092800" cy="5092800"/>
          </a:xfrm>
          <a:prstGeom prst="ellipse">
            <a:avLst/>
          </a:prstGeom>
          <a:solidFill>
            <a:schemeClr val="lt2"/>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028" name="Google Shape;1028;p92"/>
          <p:cNvSpPr txBox="1">
            <a:spLocks noGrp="1"/>
          </p:cNvSpPr>
          <p:nvPr>
            <p:ph type="title"/>
          </p:nvPr>
        </p:nvSpPr>
        <p:spPr>
          <a:xfrm>
            <a:off x="1572577" y="7182802"/>
            <a:ext cx="15142800" cy="805800"/>
          </a:xfrm>
          <a:prstGeom prst="rect">
            <a:avLst/>
          </a:prstGeom>
        </p:spPr>
        <p:txBody>
          <a:bodyPr spcFirstLastPara="1" wrap="square" lIns="0" tIns="0" rIns="0" bIns="0" anchor="b" anchorCtr="0">
            <a:noAutofit/>
          </a:bodyPr>
          <a:lstStyle>
            <a:lvl1pPr lvl="0" algn="ctr" rtl="0">
              <a:lnSpc>
                <a:spcPct val="90000"/>
              </a:lnSpc>
              <a:spcBef>
                <a:spcPts val="0"/>
              </a:spcBef>
              <a:spcAft>
                <a:spcPts val="0"/>
              </a:spcAft>
              <a:buSzPts val="5400"/>
              <a:buNone/>
              <a:defRPr sz="5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1029" name="Google Shape;1029;p92"/>
          <p:cNvSpPr txBox="1">
            <a:spLocks noGrp="1"/>
          </p:cNvSpPr>
          <p:nvPr>
            <p:ph type="subTitle" idx="1"/>
          </p:nvPr>
        </p:nvSpPr>
        <p:spPr>
          <a:xfrm>
            <a:off x="5431155" y="8030528"/>
            <a:ext cx="7425600" cy="896100"/>
          </a:xfrm>
          <a:prstGeom prst="rect">
            <a:avLst/>
          </a:prstGeom>
        </p:spPr>
        <p:txBody>
          <a:bodyPr spcFirstLastPara="1" wrap="square" lIns="0" tIns="0" rIns="0" bIns="0" anchor="t" anchorCtr="0">
            <a:noAutofit/>
          </a:bodyPr>
          <a:lstStyle>
            <a:lvl1pPr lvl="0" algn="ctr" rtl="0">
              <a:lnSpc>
                <a:spcPct val="90000"/>
              </a:lnSpc>
              <a:spcBef>
                <a:spcPts val="0"/>
              </a:spcBef>
              <a:spcAft>
                <a:spcPts val="0"/>
              </a:spcAft>
              <a:buSzPts val="3600"/>
              <a:buNone/>
              <a:defRPr sz="3600"/>
            </a:lvl1pPr>
            <a:lvl2pPr lvl="1" algn="ctr" rtl="0">
              <a:spcBef>
                <a:spcPts val="0"/>
              </a:spcBef>
              <a:spcAft>
                <a:spcPts val="0"/>
              </a:spcAft>
              <a:buSzPts val="2600"/>
              <a:buNone/>
              <a:defRPr/>
            </a:lvl2pPr>
            <a:lvl3pPr lvl="2" algn="ctr" rtl="0">
              <a:spcBef>
                <a:spcPts val="1800"/>
              </a:spcBef>
              <a:spcAft>
                <a:spcPts val="0"/>
              </a:spcAft>
              <a:buSzPts val="2400"/>
              <a:buNone/>
              <a:defRPr/>
            </a:lvl3pPr>
            <a:lvl4pPr lvl="3" algn="ctr" rtl="0">
              <a:spcBef>
                <a:spcPts val="1800"/>
              </a:spcBef>
              <a:spcAft>
                <a:spcPts val="0"/>
              </a:spcAft>
              <a:buSzPts val="2200"/>
              <a:buNone/>
              <a:defRPr/>
            </a:lvl4pPr>
            <a:lvl5pPr lvl="4" algn="ctr" rtl="0">
              <a:spcBef>
                <a:spcPts val="1800"/>
              </a:spcBef>
              <a:spcAft>
                <a:spcPts val="0"/>
              </a:spcAft>
              <a:buSzPts val="2000"/>
              <a:buNone/>
              <a:defRPr/>
            </a:lvl5pPr>
            <a:lvl6pPr lvl="5" algn="ctr" rtl="0">
              <a:spcBef>
                <a:spcPts val="1800"/>
              </a:spcBef>
              <a:spcAft>
                <a:spcPts val="0"/>
              </a:spcAft>
              <a:buSzPts val="1800"/>
              <a:buNone/>
              <a:defRPr/>
            </a:lvl6pPr>
            <a:lvl7pPr lvl="6" algn="ctr" rtl="0">
              <a:spcBef>
                <a:spcPts val="1800"/>
              </a:spcBef>
              <a:spcAft>
                <a:spcPts val="0"/>
              </a:spcAft>
              <a:buSzPts val="1800"/>
              <a:buNone/>
              <a:defRPr/>
            </a:lvl7pPr>
            <a:lvl8pPr lvl="7" algn="ctr" rtl="0">
              <a:spcBef>
                <a:spcPts val="1800"/>
              </a:spcBef>
              <a:spcAft>
                <a:spcPts val="0"/>
              </a:spcAft>
              <a:buSzPts val="1800"/>
              <a:buNone/>
              <a:defRPr/>
            </a:lvl8pPr>
            <a:lvl9pPr lvl="8" algn="ctr" rtl="0">
              <a:spcBef>
                <a:spcPts val="1800"/>
              </a:spcBef>
              <a:spcAft>
                <a:spcPts val="1800"/>
              </a:spcAft>
              <a:buSzPts val="1800"/>
              <a:buNone/>
              <a:defRPr/>
            </a:lvl9pPr>
          </a:lstStyle>
          <a:p>
            <a:endParaRPr/>
          </a:p>
        </p:txBody>
      </p:sp>
      <p:sp>
        <p:nvSpPr>
          <p:cNvPr id="1030" name="Google Shape;1030;p92"/>
          <p:cNvSpPr>
            <a:spLocks noGrp="1"/>
          </p:cNvSpPr>
          <p:nvPr>
            <p:ph type="pic" idx="2"/>
          </p:nvPr>
        </p:nvSpPr>
        <p:spPr>
          <a:xfrm>
            <a:off x="6597968" y="1404938"/>
            <a:ext cx="5093100" cy="5093100"/>
          </a:xfrm>
          <a:prstGeom prst="ellipse">
            <a:avLst/>
          </a:prstGeom>
          <a:noFill/>
          <a:ln>
            <a:noFill/>
          </a:ln>
        </p:spPr>
      </p:sp>
      <p:pic>
        <p:nvPicPr>
          <p:cNvPr id="1031" name="Google Shape;1031;p92" descr="8eddf9cd5d8993598fe8b721e932338b28a73d3f.png"/>
          <p:cNvPicPr preferRelativeResize="0"/>
          <p:nvPr/>
        </p:nvPicPr>
        <p:blipFill rotWithShape="1">
          <a:blip r:embed="rId2">
            <a:alphaModFix/>
          </a:blip>
          <a:srcRect t="9240" r="20382" b="2170"/>
          <a:stretch/>
        </p:blipFill>
        <p:spPr>
          <a:xfrm rot="-597649" flipH="1">
            <a:off x="5596100" y="5701376"/>
            <a:ext cx="1044882" cy="1162700"/>
          </a:xfrm>
          <a:custGeom>
            <a:avLst/>
            <a:gdLst/>
            <a:ahLst/>
            <a:cxnLst/>
            <a:rect l="l" t="t" r="r" b="b"/>
            <a:pathLst>
              <a:path w="21600" h="21600" extrusionOk="0">
                <a:moveTo>
                  <a:pt x="10487" y="0"/>
                </a:moveTo>
                <a:lnTo>
                  <a:pt x="2048" y="8248"/>
                </a:lnTo>
                <a:lnTo>
                  <a:pt x="0" y="9137"/>
                </a:lnTo>
                <a:lnTo>
                  <a:pt x="2" y="12915"/>
                </a:lnTo>
                <a:lnTo>
                  <a:pt x="580" y="13821"/>
                </a:lnTo>
                <a:lnTo>
                  <a:pt x="11215" y="21600"/>
                </a:lnTo>
                <a:lnTo>
                  <a:pt x="15652" y="15525"/>
                </a:lnTo>
                <a:lnTo>
                  <a:pt x="21600" y="9518"/>
                </a:lnTo>
                <a:lnTo>
                  <a:pt x="15376" y="7106"/>
                </a:lnTo>
                <a:lnTo>
                  <a:pt x="10487" y="0"/>
                </a:lnTo>
                <a:close/>
              </a:path>
            </a:pathLst>
          </a:custGeom>
          <a:noFill/>
          <a:ln>
            <a:noFill/>
          </a:ln>
        </p:spPr>
      </p:pic>
      <p:pic>
        <p:nvPicPr>
          <p:cNvPr id="1032" name="Google Shape;1032;p92" descr="8eddf9cd5d8993598fe8b721e932338b28a73d3f.png"/>
          <p:cNvPicPr preferRelativeResize="0"/>
          <p:nvPr/>
        </p:nvPicPr>
        <p:blipFill rotWithShape="1">
          <a:blip r:embed="rId2">
            <a:alphaModFix/>
          </a:blip>
          <a:srcRect t="9229" r="20414" b="2197"/>
          <a:stretch/>
        </p:blipFill>
        <p:spPr>
          <a:xfrm rot="-2746721">
            <a:off x="5245125" y="5371239"/>
            <a:ext cx="575979" cy="641012"/>
          </a:xfrm>
          <a:custGeom>
            <a:avLst/>
            <a:gdLst/>
            <a:ahLst/>
            <a:cxnLst/>
            <a:rect l="l" t="t" r="r" b="b"/>
            <a:pathLst>
              <a:path w="21600" h="21600" extrusionOk="0">
                <a:moveTo>
                  <a:pt x="10490" y="0"/>
                </a:moveTo>
                <a:lnTo>
                  <a:pt x="2058" y="8247"/>
                </a:lnTo>
                <a:lnTo>
                  <a:pt x="0" y="9142"/>
                </a:lnTo>
                <a:lnTo>
                  <a:pt x="4" y="12920"/>
                </a:lnTo>
                <a:lnTo>
                  <a:pt x="585" y="13821"/>
                </a:lnTo>
                <a:lnTo>
                  <a:pt x="11219" y="21600"/>
                </a:lnTo>
                <a:lnTo>
                  <a:pt x="15658" y="15531"/>
                </a:lnTo>
                <a:lnTo>
                  <a:pt x="21600" y="9522"/>
                </a:lnTo>
                <a:lnTo>
                  <a:pt x="15376" y="7105"/>
                </a:lnTo>
                <a:lnTo>
                  <a:pt x="10490" y="0"/>
                </a:lnTo>
                <a:close/>
              </a:path>
            </a:pathLst>
          </a:custGeom>
          <a:noFill/>
          <a:ln>
            <a:noFill/>
          </a:ln>
        </p:spPr>
      </p:pic>
      <p:pic>
        <p:nvPicPr>
          <p:cNvPr id="1033" name="Google Shape;1033;p92" descr="8eddf9cd5d8993598fe8b721e932338b28a73d3f.png"/>
          <p:cNvPicPr preferRelativeResize="0"/>
          <p:nvPr/>
        </p:nvPicPr>
        <p:blipFill rotWithShape="1">
          <a:blip r:embed="rId2">
            <a:alphaModFix/>
          </a:blip>
          <a:srcRect l="24" t="9225" r="20390" b="2153"/>
          <a:stretch/>
        </p:blipFill>
        <p:spPr>
          <a:xfrm rot="-2746521">
            <a:off x="11678628" y="2347531"/>
            <a:ext cx="474057" cy="527862"/>
          </a:xfrm>
          <a:custGeom>
            <a:avLst/>
            <a:gdLst/>
            <a:ahLst/>
            <a:cxnLst/>
            <a:rect l="l" t="t" r="r" b="b"/>
            <a:pathLst>
              <a:path w="21600" h="21600" extrusionOk="0">
                <a:moveTo>
                  <a:pt x="10478" y="0"/>
                </a:moveTo>
                <a:lnTo>
                  <a:pt x="2040" y="8247"/>
                </a:lnTo>
                <a:lnTo>
                  <a:pt x="1" y="9135"/>
                </a:lnTo>
                <a:lnTo>
                  <a:pt x="0" y="12912"/>
                </a:lnTo>
                <a:lnTo>
                  <a:pt x="580" y="13819"/>
                </a:lnTo>
                <a:lnTo>
                  <a:pt x="11210" y="21600"/>
                </a:lnTo>
                <a:lnTo>
                  <a:pt x="15659" y="15524"/>
                </a:lnTo>
                <a:lnTo>
                  <a:pt x="21600" y="9517"/>
                </a:lnTo>
                <a:lnTo>
                  <a:pt x="15367" y="7109"/>
                </a:lnTo>
                <a:lnTo>
                  <a:pt x="10478" y="0"/>
                </a:lnTo>
                <a:close/>
              </a:path>
            </a:pathLst>
          </a:custGeom>
          <a:noFill/>
          <a:ln>
            <a:noFill/>
          </a:ln>
        </p:spPr>
      </p:pic>
      <p:pic>
        <p:nvPicPr>
          <p:cNvPr id="1034" name="Google Shape;1034;p92" descr="8eddf9cd5d8993598fe8b721e932338b28a73d3f.png"/>
          <p:cNvPicPr preferRelativeResize="0"/>
          <p:nvPr/>
        </p:nvPicPr>
        <p:blipFill rotWithShape="1">
          <a:blip r:embed="rId2">
            <a:alphaModFix/>
          </a:blip>
          <a:srcRect l="8" t="9245" r="20406" b="2196"/>
          <a:stretch/>
        </p:blipFill>
        <p:spPr>
          <a:xfrm rot="666881">
            <a:off x="6153616" y="5194806"/>
            <a:ext cx="463041" cy="515262"/>
          </a:xfrm>
          <a:custGeom>
            <a:avLst/>
            <a:gdLst/>
            <a:ahLst/>
            <a:cxnLst/>
            <a:rect l="l" t="t" r="r" b="b"/>
            <a:pathLst>
              <a:path w="21600" h="21600" extrusionOk="0">
                <a:moveTo>
                  <a:pt x="10492" y="0"/>
                </a:moveTo>
                <a:lnTo>
                  <a:pt x="2045" y="8248"/>
                </a:lnTo>
                <a:lnTo>
                  <a:pt x="3" y="9139"/>
                </a:lnTo>
                <a:lnTo>
                  <a:pt x="0" y="12919"/>
                </a:lnTo>
                <a:lnTo>
                  <a:pt x="578" y="13824"/>
                </a:lnTo>
                <a:lnTo>
                  <a:pt x="11221" y="21600"/>
                </a:lnTo>
                <a:lnTo>
                  <a:pt x="15664" y="15533"/>
                </a:lnTo>
                <a:lnTo>
                  <a:pt x="21600" y="9518"/>
                </a:lnTo>
                <a:lnTo>
                  <a:pt x="15375" y="7109"/>
                </a:lnTo>
                <a:lnTo>
                  <a:pt x="10492" y="0"/>
                </a:lnTo>
                <a:close/>
              </a:path>
            </a:pathLst>
          </a:custGeom>
          <a:noFill/>
          <a:ln>
            <a:noFill/>
          </a:ln>
        </p:spPr>
      </p:pic>
      <p:pic>
        <p:nvPicPr>
          <p:cNvPr id="1035" name="Google Shape;1035;p92" descr="8eddf9cd5d8993598fe8b721e932338b28a73d3f.png"/>
          <p:cNvPicPr preferRelativeResize="0"/>
          <p:nvPr/>
        </p:nvPicPr>
        <p:blipFill rotWithShape="1">
          <a:blip r:embed="rId2">
            <a:alphaModFix/>
          </a:blip>
          <a:srcRect t="9230" r="20401" b="2188"/>
          <a:stretch/>
        </p:blipFill>
        <p:spPr>
          <a:xfrm rot="-368769">
            <a:off x="11829207" y="1506232"/>
            <a:ext cx="996629" cy="1109169"/>
          </a:xfrm>
          <a:custGeom>
            <a:avLst/>
            <a:gdLst/>
            <a:ahLst/>
            <a:cxnLst/>
            <a:rect l="l" t="t" r="r" b="b"/>
            <a:pathLst>
              <a:path w="21600" h="21600" extrusionOk="0">
                <a:moveTo>
                  <a:pt x="10488" y="0"/>
                </a:moveTo>
                <a:lnTo>
                  <a:pt x="2051" y="8248"/>
                </a:lnTo>
                <a:lnTo>
                  <a:pt x="1" y="9140"/>
                </a:lnTo>
                <a:lnTo>
                  <a:pt x="0" y="12921"/>
                </a:lnTo>
                <a:lnTo>
                  <a:pt x="580" y="13820"/>
                </a:lnTo>
                <a:lnTo>
                  <a:pt x="11216" y="21600"/>
                </a:lnTo>
                <a:lnTo>
                  <a:pt x="15661" y="15525"/>
                </a:lnTo>
                <a:lnTo>
                  <a:pt x="21600" y="9519"/>
                </a:lnTo>
                <a:lnTo>
                  <a:pt x="15374" y="7106"/>
                </a:lnTo>
                <a:lnTo>
                  <a:pt x="10488" y="0"/>
                </a:lnTo>
                <a:close/>
              </a:path>
            </a:pathLst>
          </a:custGeom>
          <a:noFill/>
          <a:ln>
            <a:noFill/>
          </a:ln>
        </p:spPr>
      </p:pic>
      <p:pic>
        <p:nvPicPr>
          <p:cNvPr id="1036" name="Google Shape;1036;p92" title="Informatica.png"/>
          <p:cNvPicPr preferRelativeResize="0"/>
          <p:nvPr/>
        </p:nvPicPr>
        <p:blipFill rotWithShape="1">
          <a:blip r:embed="rId3">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44 Speaker 2">
  <p:cSld name="TITLE_1_1_1_1_1_1_1_1_1_1_1_1_1_1_1_1_1_1_1_1_1_1_1_1_1_1_1_1_1_1_1_1_1_1_1_1_1_1_1_1_1_1_1">
    <p:bg>
      <p:bgPr>
        <a:solidFill>
          <a:srgbClr val="CFE9FE"/>
        </a:solidFill>
        <a:effectLst/>
      </p:bgPr>
    </p:bg>
    <p:spTree>
      <p:nvGrpSpPr>
        <p:cNvPr id="1" name="Shape 1037"/>
        <p:cNvGrpSpPr/>
        <p:nvPr/>
      </p:nvGrpSpPr>
      <p:grpSpPr>
        <a:xfrm>
          <a:off x="0" y="0"/>
          <a:ext cx="0" cy="0"/>
          <a:chOff x="0" y="0"/>
          <a:chExt cx="0" cy="0"/>
        </a:xfrm>
      </p:grpSpPr>
      <p:sp>
        <p:nvSpPr>
          <p:cNvPr id="1038" name="Google Shape;1038;p93"/>
          <p:cNvSpPr/>
          <p:nvPr/>
        </p:nvSpPr>
        <p:spPr>
          <a:xfrm>
            <a:off x="2308285" y="1405013"/>
            <a:ext cx="5092800" cy="5092800"/>
          </a:xfrm>
          <a:prstGeom prst="ellipse">
            <a:avLst/>
          </a:prstGeom>
          <a:solidFill>
            <a:srgbClr val="D17D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039" name="Google Shape;1039;p93"/>
          <p:cNvSpPr/>
          <p:nvPr/>
        </p:nvSpPr>
        <p:spPr>
          <a:xfrm>
            <a:off x="10883122" y="1404988"/>
            <a:ext cx="5092800" cy="5092800"/>
          </a:xfrm>
          <a:prstGeom prst="ellipse">
            <a:avLst/>
          </a:prstGeom>
          <a:solidFill>
            <a:srgbClr val="D17D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sp>
        <p:nvSpPr>
          <p:cNvPr id="1040" name="Google Shape;1040;p93"/>
          <p:cNvSpPr>
            <a:spLocks noGrp="1"/>
          </p:cNvSpPr>
          <p:nvPr>
            <p:ph type="pic" idx="2"/>
          </p:nvPr>
        </p:nvSpPr>
        <p:spPr>
          <a:xfrm>
            <a:off x="2308132" y="1404938"/>
            <a:ext cx="5093100" cy="5093100"/>
          </a:xfrm>
          <a:prstGeom prst="ellipse">
            <a:avLst/>
          </a:prstGeom>
          <a:noFill/>
          <a:ln>
            <a:noFill/>
          </a:ln>
        </p:spPr>
      </p:sp>
      <p:sp>
        <p:nvSpPr>
          <p:cNvPr id="1041" name="Google Shape;1041;p93"/>
          <p:cNvSpPr>
            <a:spLocks noGrp="1"/>
          </p:cNvSpPr>
          <p:nvPr>
            <p:ph type="pic" idx="3"/>
          </p:nvPr>
        </p:nvSpPr>
        <p:spPr>
          <a:xfrm>
            <a:off x="10883290" y="1404938"/>
            <a:ext cx="5093100" cy="5093100"/>
          </a:xfrm>
          <a:prstGeom prst="ellipse">
            <a:avLst/>
          </a:prstGeom>
          <a:noFill/>
          <a:ln>
            <a:noFill/>
          </a:ln>
        </p:spPr>
      </p:sp>
      <p:sp>
        <p:nvSpPr>
          <p:cNvPr id="1042" name="Google Shape;1042;p93"/>
          <p:cNvSpPr txBox="1">
            <a:spLocks noGrp="1"/>
          </p:cNvSpPr>
          <p:nvPr>
            <p:ph type="title"/>
          </p:nvPr>
        </p:nvSpPr>
        <p:spPr>
          <a:xfrm>
            <a:off x="671513" y="6835140"/>
            <a:ext cx="8365800" cy="1416300"/>
          </a:xfrm>
          <a:prstGeom prst="rect">
            <a:avLst/>
          </a:prstGeom>
        </p:spPr>
        <p:txBody>
          <a:bodyPr spcFirstLastPara="1" wrap="square" lIns="0" tIns="0" rIns="0" bIns="0" anchor="b" anchorCtr="0">
            <a:noAutofit/>
          </a:bodyPr>
          <a:lstStyle>
            <a:lvl1pPr lvl="0" algn="ctr" rtl="0">
              <a:lnSpc>
                <a:spcPct val="90000"/>
              </a:lnSpc>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1043" name="Google Shape;1043;p93"/>
          <p:cNvSpPr txBox="1">
            <a:spLocks noGrp="1"/>
          </p:cNvSpPr>
          <p:nvPr>
            <p:ph type="subTitle" idx="1"/>
          </p:nvPr>
        </p:nvSpPr>
        <p:spPr>
          <a:xfrm>
            <a:off x="1687830" y="8301990"/>
            <a:ext cx="6333300" cy="896100"/>
          </a:xfrm>
          <a:prstGeom prst="rect">
            <a:avLst/>
          </a:prstGeom>
        </p:spPr>
        <p:txBody>
          <a:bodyPr spcFirstLastPara="1" wrap="square" lIns="0" tIns="0" rIns="0" bIns="0" anchor="t" anchorCtr="0">
            <a:noAutofit/>
          </a:bodyPr>
          <a:lstStyle>
            <a:lvl1pPr lvl="0" algn="ctr" rtl="0">
              <a:lnSpc>
                <a:spcPct val="90000"/>
              </a:lnSpc>
              <a:spcBef>
                <a:spcPts val="0"/>
              </a:spcBef>
              <a:spcAft>
                <a:spcPts val="0"/>
              </a:spcAft>
              <a:buSzPts val="3200"/>
              <a:buNone/>
              <a:defRPr sz="3200"/>
            </a:lvl1pPr>
            <a:lvl2pPr lvl="1" rtl="0">
              <a:spcBef>
                <a:spcPts val="0"/>
              </a:spcBef>
              <a:spcAft>
                <a:spcPts val="0"/>
              </a:spcAft>
              <a:buSzPts val="2600"/>
              <a:buNone/>
              <a:defRPr/>
            </a:lvl2pPr>
            <a:lvl3pPr lvl="2" rtl="0">
              <a:spcBef>
                <a:spcPts val="1800"/>
              </a:spcBef>
              <a:spcAft>
                <a:spcPts val="0"/>
              </a:spcAft>
              <a:buSzPts val="2400"/>
              <a:buNone/>
              <a:defRPr/>
            </a:lvl3pPr>
            <a:lvl4pPr lvl="3" rtl="0">
              <a:spcBef>
                <a:spcPts val="1800"/>
              </a:spcBef>
              <a:spcAft>
                <a:spcPts val="0"/>
              </a:spcAft>
              <a:buSzPts val="2200"/>
              <a:buNone/>
              <a:defRPr/>
            </a:lvl4pPr>
            <a:lvl5pPr lvl="4" rtl="0">
              <a:spcBef>
                <a:spcPts val="1800"/>
              </a:spcBef>
              <a:spcAft>
                <a:spcPts val="0"/>
              </a:spcAft>
              <a:buSzPts val="2000"/>
              <a:buNone/>
              <a:defRPr/>
            </a:lvl5pPr>
            <a:lvl6pPr lvl="5" rtl="0">
              <a:spcBef>
                <a:spcPts val="1800"/>
              </a:spcBef>
              <a:spcAft>
                <a:spcPts val="0"/>
              </a:spcAft>
              <a:buSzPts val="1800"/>
              <a:buNone/>
              <a:defRPr/>
            </a:lvl6pPr>
            <a:lvl7pPr lvl="6" rtl="0">
              <a:spcBef>
                <a:spcPts val="1800"/>
              </a:spcBef>
              <a:spcAft>
                <a:spcPts val="0"/>
              </a:spcAft>
              <a:buSzPts val="1800"/>
              <a:buNone/>
              <a:defRPr/>
            </a:lvl7pPr>
            <a:lvl8pPr lvl="7" rtl="0">
              <a:spcBef>
                <a:spcPts val="1800"/>
              </a:spcBef>
              <a:spcAft>
                <a:spcPts val="0"/>
              </a:spcAft>
              <a:buSzPts val="1800"/>
              <a:buNone/>
              <a:defRPr/>
            </a:lvl8pPr>
            <a:lvl9pPr lvl="8" rtl="0">
              <a:spcBef>
                <a:spcPts val="1800"/>
              </a:spcBef>
              <a:spcAft>
                <a:spcPts val="1800"/>
              </a:spcAft>
              <a:buSzPts val="1800"/>
              <a:buNone/>
              <a:defRPr/>
            </a:lvl9pPr>
          </a:lstStyle>
          <a:p>
            <a:endParaRPr/>
          </a:p>
        </p:txBody>
      </p:sp>
      <p:sp>
        <p:nvSpPr>
          <p:cNvPr id="1044" name="Google Shape;1044;p93"/>
          <p:cNvSpPr txBox="1">
            <a:spLocks noGrp="1"/>
          </p:cNvSpPr>
          <p:nvPr>
            <p:ph type="title" idx="4"/>
          </p:nvPr>
        </p:nvSpPr>
        <p:spPr>
          <a:xfrm>
            <a:off x="9246870" y="6835140"/>
            <a:ext cx="8365800" cy="1416300"/>
          </a:xfrm>
          <a:prstGeom prst="rect">
            <a:avLst/>
          </a:prstGeom>
        </p:spPr>
        <p:txBody>
          <a:bodyPr spcFirstLastPara="1" wrap="square" lIns="0" tIns="0" rIns="0" bIns="0" anchor="b" anchorCtr="0">
            <a:noAutofit/>
          </a:bodyPr>
          <a:lstStyle>
            <a:lvl1pPr lvl="0" algn="ctr" rtl="0">
              <a:lnSpc>
                <a:spcPct val="90000"/>
              </a:lnSpc>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1045" name="Google Shape;1045;p93"/>
          <p:cNvSpPr txBox="1">
            <a:spLocks noGrp="1"/>
          </p:cNvSpPr>
          <p:nvPr>
            <p:ph type="subTitle" idx="5"/>
          </p:nvPr>
        </p:nvSpPr>
        <p:spPr>
          <a:xfrm>
            <a:off x="10263188" y="8301990"/>
            <a:ext cx="6333300" cy="896400"/>
          </a:xfrm>
          <a:prstGeom prst="rect">
            <a:avLst/>
          </a:prstGeom>
        </p:spPr>
        <p:txBody>
          <a:bodyPr spcFirstLastPara="1" wrap="square" lIns="0" tIns="0" rIns="0" bIns="0" anchor="t" anchorCtr="0">
            <a:noAutofit/>
          </a:bodyPr>
          <a:lstStyle>
            <a:lvl1pPr lvl="0" algn="ctr" rtl="0">
              <a:lnSpc>
                <a:spcPct val="90000"/>
              </a:lnSpc>
              <a:spcBef>
                <a:spcPts val="0"/>
              </a:spcBef>
              <a:spcAft>
                <a:spcPts val="0"/>
              </a:spcAft>
              <a:buSzPts val="3200"/>
              <a:buNone/>
              <a:defRPr sz="3200"/>
            </a:lvl1pPr>
            <a:lvl2pPr lvl="1" rtl="0">
              <a:spcBef>
                <a:spcPts val="0"/>
              </a:spcBef>
              <a:spcAft>
                <a:spcPts val="0"/>
              </a:spcAft>
              <a:buSzPts val="2600"/>
              <a:buNone/>
              <a:defRPr/>
            </a:lvl2pPr>
            <a:lvl3pPr lvl="2" rtl="0">
              <a:spcBef>
                <a:spcPts val="1800"/>
              </a:spcBef>
              <a:spcAft>
                <a:spcPts val="0"/>
              </a:spcAft>
              <a:buSzPts val="2400"/>
              <a:buNone/>
              <a:defRPr/>
            </a:lvl3pPr>
            <a:lvl4pPr lvl="3" rtl="0">
              <a:spcBef>
                <a:spcPts val="1800"/>
              </a:spcBef>
              <a:spcAft>
                <a:spcPts val="0"/>
              </a:spcAft>
              <a:buSzPts val="2200"/>
              <a:buNone/>
              <a:defRPr/>
            </a:lvl4pPr>
            <a:lvl5pPr lvl="4" rtl="0">
              <a:spcBef>
                <a:spcPts val="1800"/>
              </a:spcBef>
              <a:spcAft>
                <a:spcPts val="0"/>
              </a:spcAft>
              <a:buSzPts val="2000"/>
              <a:buNone/>
              <a:defRPr/>
            </a:lvl5pPr>
            <a:lvl6pPr lvl="5" rtl="0">
              <a:spcBef>
                <a:spcPts val="1800"/>
              </a:spcBef>
              <a:spcAft>
                <a:spcPts val="0"/>
              </a:spcAft>
              <a:buSzPts val="1800"/>
              <a:buNone/>
              <a:defRPr/>
            </a:lvl6pPr>
            <a:lvl7pPr lvl="6" rtl="0">
              <a:spcBef>
                <a:spcPts val="1800"/>
              </a:spcBef>
              <a:spcAft>
                <a:spcPts val="0"/>
              </a:spcAft>
              <a:buSzPts val="1800"/>
              <a:buNone/>
              <a:defRPr/>
            </a:lvl7pPr>
            <a:lvl8pPr lvl="7" rtl="0">
              <a:spcBef>
                <a:spcPts val="1800"/>
              </a:spcBef>
              <a:spcAft>
                <a:spcPts val="0"/>
              </a:spcAft>
              <a:buSzPts val="1800"/>
              <a:buNone/>
              <a:defRPr/>
            </a:lvl8pPr>
            <a:lvl9pPr lvl="8" rtl="0">
              <a:spcBef>
                <a:spcPts val="1800"/>
              </a:spcBef>
              <a:spcAft>
                <a:spcPts val="1800"/>
              </a:spcAft>
              <a:buSzPts val="1800"/>
              <a:buNone/>
              <a:defRPr/>
            </a:lvl9pPr>
          </a:lstStyle>
          <a:p>
            <a:endParaRPr/>
          </a:p>
        </p:txBody>
      </p:sp>
      <p:pic>
        <p:nvPicPr>
          <p:cNvPr id="1046" name="Google Shape;1046;p93" descr="Blue_single_sparkle.png"/>
          <p:cNvPicPr preferRelativeResize="0"/>
          <p:nvPr/>
        </p:nvPicPr>
        <p:blipFill rotWithShape="1">
          <a:blip r:embed="rId2">
            <a:alphaModFix/>
          </a:blip>
          <a:srcRect/>
          <a:stretch/>
        </p:blipFill>
        <p:spPr>
          <a:xfrm rot="975911">
            <a:off x="1987655" y="5372886"/>
            <a:ext cx="952501" cy="966932"/>
          </a:xfrm>
          <a:prstGeom prst="rect">
            <a:avLst/>
          </a:prstGeom>
          <a:noFill/>
          <a:ln>
            <a:noFill/>
          </a:ln>
        </p:spPr>
      </p:pic>
      <p:pic>
        <p:nvPicPr>
          <p:cNvPr id="1047" name="Google Shape;1047;p93" descr="Blue_single_sparkle.png"/>
          <p:cNvPicPr preferRelativeResize="0"/>
          <p:nvPr/>
        </p:nvPicPr>
        <p:blipFill rotWithShape="1">
          <a:blip r:embed="rId2">
            <a:alphaModFix/>
          </a:blip>
          <a:srcRect/>
          <a:stretch/>
        </p:blipFill>
        <p:spPr>
          <a:xfrm rot="-4372338">
            <a:off x="1158910" y="5922811"/>
            <a:ext cx="506674" cy="514351"/>
          </a:xfrm>
          <a:prstGeom prst="rect">
            <a:avLst/>
          </a:prstGeom>
          <a:noFill/>
          <a:ln>
            <a:noFill/>
          </a:ln>
        </p:spPr>
      </p:pic>
      <p:pic>
        <p:nvPicPr>
          <p:cNvPr id="1048" name="Google Shape;1048;p93" descr="Blue_single_sparkle.png"/>
          <p:cNvPicPr preferRelativeResize="0"/>
          <p:nvPr/>
        </p:nvPicPr>
        <p:blipFill rotWithShape="1">
          <a:blip r:embed="rId2">
            <a:alphaModFix/>
          </a:blip>
          <a:srcRect/>
          <a:stretch/>
        </p:blipFill>
        <p:spPr>
          <a:xfrm>
            <a:off x="1406754" y="5067925"/>
            <a:ext cx="244157" cy="247856"/>
          </a:xfrm>
          <a:prstGeom prst="rect">
            <a:avLst/>
          </a:prstGeom>
          <a:noFill/>
          <a:ln>
            <a:noFill/>
          </a:ln>
        </p:spPr>
      </p:pic>
      <p:pic>
        <p:nvPicPr>
          <p:cNvPr id="1049" name="Google Shape;1049;p93" descr="Blue_single_sparkle.png"/>
          <p:cNvPicPr preferRelativeResize="0"/>
          <p:nvPr/>
        </p:nvPicPr>
        <p:blipFill rotWithShape="1">
          <a:blip r:embed="rId2">
            <a:alphaModFix/>
          </a:blip>
          <a:srcRect/>
          <a:stretch/>
        </p:blipFill>
        <p:spPr>
          <a:xfrm rot="487676">
            <a:off x="15996935" y="2151677"/>
            <a:ext cx="314851" cy="319644"/>
          </a:xfrm>
          <a:prstGeom prst="rect">
            <a:avLst/>
          </a:prstGeom>
          <a:noFill/>
          <a:ln>
            <a:noFill/>
          </a:ln>
        </p:spPr>
      </p:pic>
      <p:pic>
        <p:nvPicPr>
          <p:cNvPr id="1050" name="Google Shape;1050;p93" descr="Blue_single_sparkle.png"/>
          <p:cNvPicPr preferRelativeResize="0"/>
          <p:nvPr/>
        </p:nvPicPr>
        <p:blipFill rotWithShape="1">
          <a:blip r:embed="rId2">
            <a:alphaModFix/>
          </a:blip>
          <a:srcRect/>
          <a:stretch/>
        </p:blipFill>
        <p:spPr>
          <a:xfrm rot="-949177">
            <a:off x="15128112" y="1342107"/>
            <a:ext cx="798583" cy="810682"/>
          </a:xfrm>
          <a:prstGeom prst="rect">
            <a:avLst/>
          </a:prstGeom>
          <a:noFill/>
          <a:ln>
            <a:noFill/>
          </a:ln>
        </p:spPr>
      </p:pic>
      <p:pic>
        <p:nvPicPr>
          <p:cNvPr id="1051" name="Google Shape;1051;p93" title="Informatica.png"/>
          <p:cNvPicPr preferRelativeResize="0"/>
          <p:nvPr/>
        </p:nvPicPr>
        <p:blipFill rotWithShape="1">
          <a:blip r:embed="rId3">
            <a:alphaModFix/>
          </a:blip>
          <a:srcRect r="10"/>
          <a:stretch/>
        </p:blipFill>
        <p:spPr>
          <a:xfrm>
            <a:off x="16550000" y="705150"/>
            <a:ext cx="953601" cy="95364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46 Agenda">
  <p:cSld name="TITLE_1_1_1_1_1_1_1_1_1_1_1_1_1_1_1_1_1_1_1_1_1_1_1_1_1_1_1_1_1_1_1_1_1_1_1_1_1_1_1_1_1_1_1_1">
    <p:bg>
      <p:bgPr>
        <a:blipFill>
          <a:blip r:embed="rId2">
            <a:alphaModFix/>
          </a:blip>
          <a:stretch>
            <a:fillRect/>
          </a:stretch>
        </a:blipFill>
        <a:effectLst/>
      </p:bgPr>
    </p:bg>
    <p:spTree>
      <p:nvGrpSpPr>
        <p:cNvPr id="1" name="Shape 1052"/>
        <p:cNvGrpSpPr/>
        <p:nvPr/>
      </p:nvGrpSpPr>
      <p:grpSpPr>
        <a:xfrm>
          <a:off x="0" y="0"/>
          <a:ext cx="0" cy="0"/>
          <a:chOff x="0" y="0"/>
          <a:chExt cx="0" cy="0"/>
        </a:xfrm>
      </p:grpSpPr>
      <p:sp>
        <p:nvSpPr>
          <p:cNvPr id="1053" name="Google Shape;1053;p94"/>
          <p:cNvSpPr/>
          <p:nvPr/>
        </p:nvSpPr>
        <p:spPr>
          <a:xfrm>
            <a:off x="576133" y="576418"/>
            <a:ext cx="6445008" cy="9134154"/>
          </a:xfrm>
          <a:custGeom>
            <a:avLst/>
            <a:gdLst/>
            <a:ahLst/>
            <a:cxnLst/>
            <a:rect l="l" t="t" r="r" b="b"/>
            <a:pathLst>
              <a:path w="21600" h="21600" extrusionOk="0">
                <a:moveTo>
                  <a:pt x="0" y="635"/>
                </a:moveTo>
                <a:cubicBezTo>
                  <a:pt x="0" y="460"/>
                  <a:pt x="101" y="301"/>
                  <a:pt x="264" y="186"/>
                </a:cubicBezTo>
                <a:cubicBezTo>
                  <a:pt x="427" y="71"/>
                  <a:pt x="652" y="0"/>
                  <a:pt x="900" y="0"/>
                </a:cubicBezTo>
                <a:lnTo>
                  <a:pt x="20700" y="0"/>
                </a:lnTo>
                <a:cubicBezTo>
                  <a:pt x="20948" y="0"/>
                  <a:pt x="21173" y="71"/>
                  <a:pt x="21336" y="186"/>
                </a:cubicBezTo>
                <a:cubicBezTo>
                  <a:pt x="21499" y="301"/>
                  <a:pt x="21600" y="460"/>
                  <a:pt x="21600" y="635"/>
                </a:cubicBezTo>
                <a:lnTo>
                  <a:pt x="21600" y="671"/>
                </a:lnTo>
                <a:cubicBezTo>
                  <a:pt x="21600" y="773"/>
                  <a:pt x="21565" y="874"/>
                  <a:pt x="21499" y="965"/>
                </a:cubicBezTo>
                <a:cubicBezTo>
                  <a:pt x="19357" y="3915"/>
                  <a:pt x="18149" y="7258"/>
                  <a:pt x="18149" y="10800"/>
                </a:cubicBezTo>
                <a:cubicBezTo>
                  <a:pt x="18149" y="14342"/>
                  <a:pt x="19357" y="17685"/>
                  <a:pt x="21499" y="20635"/>
                </a:cubicBezTo>
                <a:cubicBezTo>
                  <a:pt x="21565" y="20726"/>
                  <a:pt x="21600" y="20827"/>
                  <a:pt x="21600" y="20929"/>
                </a:cubicBezTo>
                <a:lnTo>
                  <a:pt x="21600" y="20965"/>
                </a:lnTo>
                <a:cubicBezTo>
                  <a:pt x="21600" y="21140"/>
                  <a:pt x="21499" y="21299"/>
                  <a:pt x="21336" y="21414"/>
                </a:cubicBezTo>
                <a:cubicBezTo>
                  <a:pt x="21173" y="21529"/>
                  <a:pt x="20948" y="21600"/>
                  <a:pt x="20700" y="21600"/>
                </a:cubicBezTo>
                <a:lnTo>
                  <a:pt x="900" y="21600"/>
                </a:lnTo>
                <a:cubicBezTo>
                  <a:pt x="652" y="21600"/>
                  <a:pt x="427" y="21529"/>
                  <a:pt x="264" y="21414"/>
                </a:cubicBezTo>
                <a:cubicBezTo>
                  <a:pt x="101" y="21299"/>
                  <a:pt x="0" y="21140"/>
                  <a:pt x="0" y="20965"/>
                </a:cubicBezTo>
                <a:lnTo>
                  <a:pt x="0" y="635"/>
                </a:lnTo>
                <a:close/>
              </a:path>
            </a:pathLst>
          </a:custGeom>
          <a:solidFill>
            <a:srgbClr val="FFFEFE"/>
          </a:solidFill>
          <a:ln>
            <a:noFill/>
          </a:ln>
        </p:spPr>
        <p:txBody>
          <a:bodyPr spcFirstLastPara="1" wrap="square" lIns="32500" tIns="32500" rIns="32500" bIns="32500" anchor="ctr" anchorCtr="0">
            <a:noAutofit/>
          </a:bodyPr>
          <a:lstStyle/>
          <a:p>
            <a:pPr marL="0" marR="0" lvl="0" indent="0" algn="l" rtl="0">
              <a:lnSpc>
                <a:spcPct val="90000"/>
              </a:lnSpc>
              <a:spcBef>
                <a:spcPts val="0"/>
              </a:spcBef>
              <a:spcAft>
                <a:spcPts val="0"/>
              </a:spcAft>
              <a:buClr>
                <a:srgbClr val="003366"/>
              </a:buClr>
              <a:buSzPts val="2900"/>
              <a:buFont typeface="Questrial"/>
              <a:buNone/>
            </a:pPr>
            <a:endParaRPr sz="2900" b="0" i="0" u="none" strike="noStrike" cap="none">
              <a:solidFill>
                <a:srgbClr val="032D60"/>
              </a:solidFill>
              <a:latin typeface="Arial"/>
              <a:ea typeface="Arial"/>
              <a:cs typeface="Arial"/>
              <a:sym typeface="Arial"/>
            </a:endParaRPr>
          </a:p>
        </p:txBody>
      </p:sp>
      <p:pic>
        <p:nvPicPr>
          <p:cNvPr id="1054" name="Google Shape;1054;p94" title="Group 2147231774.png"/>
          <p:cNvPicPr preferRelativeResize="0"/>
          <p:nvPr/>
        </p:nvPicPr>
        <p:blipFill rotWithShape="1">
          <a:blip r:embed="rId3">
            <a:alphaModFix/>
          </a:blip>
          <a:srcRect t="17979" b="17972"/>
          <a:stretch/>
        </p:blipFill>
        <p:spPr>
          <a:xfrm rot="498581">
            <a:off x="6165063" y="339421"/>
            <a:ext cx="598900" cy="606563"/>
          </a:xfrm>
          <a:prstGeom prst="rect">
            <a:avLst/>
          </a:prstGeom>
          <a:noFill/>
          <a:ln>
            <a:noFill/>
          </a:ln>
        </p:spPr>
      </p:pic>
      <p:pic>
        <p:nvPicPr>
          <p:cNvPr id="1055" name="Google Shape;1055;p94" title="BE-MVP-Icon-Spark_Redux_V3_STRAIGHT_teal-b.png"/>
          <p:cNvPicPr preferRelativeResize="0"/>
          <p:nvPr/>
        </p:nvPicPr>
        <p:blipFill rotWithShape="1">
          <a:blip r:embed="rId4">
            <a:alphaModFix/>
          </a:blip>
          <a:srcRect t="2625" b="2625"/>
          <a:stretch/>
        </p:blipFill>
        <p:spPr>
          <a:xfrm>
            <a:off x="6466012" y="1085550"/>
            <a:ext cx="252399" cy="255326"/>
          </a:xfrm>
          <a:prstGeom prst="rect">
            <a:avLst/>
          </a:prstGeom>
          <a:noFill/>
          <a:ln>
            <a:noFill/>
          </a:ln>
        </p:spPr>
      </p:pic>
      <p:pic>
        <p:nvPicPr>
          <p:cNvPr id="1056" name="Google Shape;1056;p94" title="BE-MVP-Icon-Spark_Redux_V3_STRAIGHT_cloudBlue.png"/>
          <p:cNvPicPr preferRelativeResize="0"/>
          <p:nvPr/>
        </p:nvPicPr>
        <p:blipFill rotWithShape="1">
          <a:blip r:embed="rId5">
            <a:alphaModFix/>
          </a:blip>
          <a:srcRect l="2972" r="2963"/>
          <a:stretch/>
        </p:blipFill>
        <p:spPr>
          <a:xfrm rot="-1123337">
            <a:off x="0" y="7765175"/>
            <a:ext cx="1372425" cy="1557850"/>
          </a:xfrm>
          <a:prstGeom prst="rect">
            <a:avLst/>
          </a:prstGeom>
          <a:noFill/>
          <a:ln>
            <a:noFill/>
          </a:ln>
        </p:spPr>
      </p:pic>
      <p:sp>
        <p:nvSpPr>
          <p:cNvPr id="1057" name="Google Shape;1057;p94"/>
          <p:cNvSpPr txBox="1">
            <a:spLocks noGrp="1"/>
          </p:cNvSpPr>
          <p:nvPr>
            <p:ph type="title"/>
          </p:nvPr>
        </p:nvSpPr>
        <p:spPr>
          <a:xfrm>
            <a:off x="868680" y="3581400"/>
            <a:ext cx="4692900" cy="3123300"/>
          </a:xfrm>
          <a:prstGeom prst="rect">
            <a:avLst/>
          </a:prstGeom>
        </p:spPr>
        <p:txBody>
          <a:bodyPr spcFirstLastPara="1" wrap="square" lIns="0" tIns="0" rIns="0" bIns="0" anchor="ctr" anchorCtr="0">
            <a:noAutofit/>
          </a:bodyPr>
          <a:lstStyle>
            <a:lvl1pPr lvl="0" rtl="0">
              <a:lnSpc>
                <a:spcPct val="90000"/>
              </a:lnSpc>
              <a:spcBef>
                <a:spcPts val="0"/>
              </a:spcBef>
              <a:spcAft>
                <a:spcPts val="0"/>
              </a:spcAft>
              <a:buClr>
                <a:srgbClr val="0250D9"/>
              </a:buClr>
              <a:buSzPts val="7000"/>
              <a:buNone/>
              <a:defRPr sz="7000">
                <a:solidFill>
                  <a:srgbClr val="0250D9"/>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pic>
        <p:nvPicPr>
          <p:cNvPr id="1058" name="Google Shape;1058;p94" title="Informatica.png"/>
          <p:cNvPicPr preferRelativeResize="0"/>
          <p:nvPr/>
        </p:nvPicPr>
        <p:blipFill rotWithShape="1">
          <a:blip r:embed="rId6">
            <a:alphaModFix/>
          </a:blip>
          <a:srcRect r="10"/>
          <a:stretch/>
        </p:blipFill>
        <p:spPr>
          <a:xfrm>
            <a:off x="868675" y="705150"/>
            <a:ext cx="953601" cy="95364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48 Thank you 2">
  <p:cSld name="TITLE_1_1_1_1_1_1_1_1_1_1_1_1_1_1_1_1_1_1_1_1_1_1_1_1_1_1_1_1_1_1_1_1_1_1_1_1_1_1_1_1_1_1_1_1_1">
    <p:bg>
      <p:bgPr>
        <a:solidFill>
          <a:schemeClr val="accent5"/>
        </a:solidFill>
        <a:effectLst/>
      </p:bgPr>
    </p:bg>
    <p:spTree>
      <p:nvGrpSpPr>
        <p:cNvPr id="1" name="Shape 1059"/>
        <p:cNvGrpSpPr/>
        <p:nvPr/>
      </p:nvGrpSpPr>
      <p:grpSpPr>
        <a:xfrm>
          <a:off x="0" y="0"/>
          <a:ext cx="0" cy="0"/>
          <a:chOff x="0" y="0"/>
          <a:chExt cx="0" cy="0"/>
        </a:xfrm>
      </p:grpSpPr>
      <p:pic>
        <p:nvPicPr>
          <p:cNvPr id="1060" name="Google Shape;1060;p95"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sp>
        <p:nvSpPr>
          <p:cNvPr id="1061" name="Google Shape;1061;p95"/>
          <p:cNvSpPr txBox="1"/>
          <p:nvPr/>
        </p:nvSpPr>
        <p:spPr>
          <a:xfrm>
            <a:off x="5437598" y="2962948"/>
            <a:ext cx="7655100" cy="2718000"/>
          </a:xfrm>
          <a:prstGeom prst="rect">
            <a:avLst/>
          </a:prstGeom>
          <a:noFill/>
          <a:ln>
            <a:noFill/>
          </a:ln>
        </p:spPr>
        <p:txBody>
          <a:bodyPr spcFirstLastPara="1" wrap="square" lIns="91400" tIns="91400" rIns="91400" bIns="91400" anchor="ctr" anchorCtr="0">
            <a:noAutofit/>
          </a:bodyPr>
          <a:lstStyle/>
          <a:p>
            <a:pPr marL="0" marR="0" lvl="0" indent="0" algn="l" rtl="0">
              <a:lnSpc>
                <a:spcPct val="77000"/>
              </a:lnSpc>
              <a:spcBef>
                <a:spcPts val="0"/>
              </a:spcBef>
              <a:spcAft>
                <a:spcPts val="0"/>
              </a:spcAft>
              <a:buClr>
                <a:srgbClr val="FFFEFE"/>
              </a:buClr>
              <a:buSzPts val="19900"/>
              <a:buFont typeface="Questrial"/>
              <a:buNone/>
            </a:pPr>
            <a:r>
              <a:rPr lang="en" sz="19900" i="0" u="none" strike="noStrike" cap="none">
                <a:solidFill>
                  <a:srgbClr val="FFFEFE"/>
                </a:solidFill>
                <a:latin typeface="Avant Garde Demi SFDC"/>
                <a:ea typeface="Avant Garde Demi SFDC"/>
                <a:cs typeface="Avant Garde Demi SFDC"/>
                <a:sym typeface="Avant Garde Demi SFDC"/>
              </a:rPr>
              <a:t>Than</a:t>
            </a:r>
            <a:endParaRPr sz="1100">
              <a:latin typeface="Avant Garde Demi SFDC"/>
              <a:ea typeface="Avant Garde Demi SFDC"/>
              <a:cs typeface="Avant Garde Demi SFDC"/>
              <a:sym typeface="Avant Garde Demi SFDC"/>
            </a:endParaRPr>
          </a:p>
        </p:txBody>
      </p:sp>
      <p:pic>
        <p:nvPicPr>
          <p:cNvPr id="1062" name="Google Shape;1062;p95" title="Group 2147231774.png"/>
          <p:cNvPicPr preferRelativeResize="0"/>
          <p:nvPr/>
        </p:nvPicPr>
        <p:blipFill rotWithShape="1">
          <a:blip r:embed="rId3">
            <a:alphaModFix/>
          </a:blip>
          <a:srcRect t="17979" b="17972"/>
          <a:stretch/>
        </p:blipFill>
        <p:spPr>
          <a:xfrm>
            <a:off x="13130440" y="2928101"/>
            <a:ext cx="599862" cy="607534"/>
          </a:xfrm>
          <a:prstGeom prst="rect">
            <a:avLst/>
          </a:prstGeom>
          <a:noFill/>
          <a:ln>
            <a:noFill/>
          </a:ln>
        </p:spPr>
      </p:pic>
      <p:pic>
        <p:nvPicPr>
          <p:cNvPr id="1063" name="Google Shape;1063;p95" title="BE-MVP-Icon-Spark_Redux_V3_STRAIGHT_teal-b.png"/>
          <p:cNvPicPr preferRelativeResize="0"/>
          <p:nvPr/>
        </p:nvPicPr>
        <p:blipFill rotWithShape="1">
          <a:blip r:embed="rId4">
            <a:alphaModFix/>
          </a:blip>
          <a:srcRect t="2571" b="2571"/>
          <a:stretch/>
        </p:blipFill>
        <p:spPr>
          <a:xfrm>
            <a:off x="12805910" y="2881030"/>
            <a:ext cx="265074" cy="268465"/>
          </a:xfrm>
          <a:prstGeom prst="rect">
            <a:avLst/>
          </a:prstGeom>
          <a:noFill/>
          <a:ln>
            <a:noFill/>
          </a:ln>
        </p:spPr>
      </p:pic>
      <p:sp>
        <p:nvSpPr>
          <p:cNvPr id="1064" name="Google Shape;1064;p95"/>
          <p:cNvSpPr txBox="1"/>
          <p:nvPr/>
        </p:nvSpPr>
        <p:spPr>
          <a:xfrm>
            <a:off x="11103752" y="2961454"/>
            <a:ext cx="1740900" cy="2718000"/>
          </a:xfrm>
          <a:prstGeom prst="rect">
            <a:avLst/>
          </a:prstGeom>
          <a:noFill/>
          <a:ln>
            <a:noFill/>
          </a:ln>
        </p:spPr>
        <p:txBody>
          <a:bodyPr spcFirstLastPara="1" wrap="square" lIns="91400" tIns="91400" rIns="91400" bIns="91400" anchor="ctr" anchorCtr="0">
            <a:noAutofit/>
          </a:bodyPr>
          <a:lstStyle/>
          <a:p>
            <a:pPr marL="0" marR="0" lvl="0" indent="0" algn="l" rtl="0">
              <a:lnSpc>
                <a:spcPct val="77000"/>
              </a:lnSpc>
              <a:spcBef>
                <a:spcPts val="0"/>
              </a:spcBef>
              <a:spcAft>
                <a:spcPts val="0"/>
              </a:spcAft>
              <a:buClr>
                <a:srgbClr val="FFFEFE"/>
              </a:buClr>
              <a:buSzPts val="19900"/>
              <a:buFont typeface="Questrial"/>
              <a:buNone/>
            </a:pPr>
            <a:r>
              <a:rPr lang="en" sz="19900" i="0" u="none" strike="noStrike" cap="none">
                <a:solidFill>
                  <a:srgbClr val="FFFEFE"/>
                </a:solidFill>
                <a:latin typeface="Avant Garde Demi SFDC"/>
                <a:ea typeface="Avant Garde Demi SFDC"/>
                <a:cs typeface="Avant Garde Demi SFDC"/>
                <a:sym typeface="Avant Garde Demi SFDC"/>
              </a:rPr>
              <a:t>k</a:t>
            </a:r>
            <a:endParaRPr sz="1100">
              <a:latin typeface="Avant Garde Demi SFDC"/>
              <a:ea typeface="Avant Garde Demi SFDC"/>
              <a:cs typeface="Avant Garde Demi SFDC"/>
              <a:sym typeface="Avant Garde Demi SFDC"/>
            </a:endParaRPr>
          </a:p>
        </p:txBody>
      </p:sp>
      <p:sp>
        <p:nvSpPr>
          <p:cNvPr id="1065" name="Google Shape;1065;p95"/>
          <p:cNvSpPr txBox="1"/>
          <p:nvPr/>
        </p:nvSpPr>
        <p:spPr>
          <a:xfrm>
            <a:off x="6062746" y="4628342"/>
            <a:ext cx="2970000" cy="2718000"/>
          </a:xfrm>
          <a:prstGeom prst="rect">
            <a:avLst/>
          </a:prstGeom>
          <a:noFill/>
          <a:ln>
            <a:noFill/>
          </a:ln>
        </p:spPr>
        <p:txBody>
          <a:bodyPr spcFirstLastPara="1" wrap="square" lIns="91400" tIns="91400" rIns="91400" bIns="91400" anchor="ctr" anchorCtr="0">
            <a:noAutofit/>
          </a:bodyPr>
          <a:lstStyle/>
          <a:p>
            <a:pPr marL="0" marR="0" lvl="0" indent="0" algn="ctr" rtl="0">
              <a:lnSpc>
                <a:spcPct val="77000"/>
              </a:lnSpc>
              <a:spcBef>
                <a:spcPts val="0"/>
              </a:spcBef>
              <a:spcAft>
                <a:spcPts val="0"/>
              </a:spcAft>
              <a:buClr>
                <a:srgbClr val="FFFEFE"/>
              </a:buClr>
              <a:buSzPts val="19900"/>
              <a:buFont typeface="Questrial"/>
              <a:buNone/>
            </a:pPr>
            <a:r>
              <a:rPr lang="en" sz="19900" i="0" u="none" strike="noStrike" cap="none">
                <a:solidFill>
                  <a:srgbClr val="FFFFFF"/>
                </a:solidFill>
                <a:latin typeface="Avant Garde Demi SFDC"/>
                <a:ea typeface="Avant Garde Demi SFDC"/>
                <a:cs typeface="Avant Garde Demi SFDC"/>
                <a:sym typeface="Avant Garde Demi SFDC"/>
              </a:rPr>
              <a:t>y</a:t>
            </a:r>
            <a:endParaRPr sz="1100">
              <a:solidFill>
                <a:srgbClr val="FFFFFF"/>
              </a:solidFill>
              <a:latin typeface="Avant Garde Demi SFDC"/>
              <a:ea typeface="Avant Garde Demi SFDC"/>
              <a:cs typeface="Avant Garde Demi SFDC"/>
              <a:sym typeface="Avant Garde Demi SFDC"/>
            </a:endParaRPr>
          </a:p>
        </p:txBody>
      </p:sp>
      <p:sp>
        <p:nvSpPr>
          <p:cNvPr id="1066" name="Google Shape;1066;p95"/>
          <p:cNvSpPr txBox="1"/>
          <p:nvPr/>
        </p:nvSpPr>
        <p:spPr>
          <a:xfrm>
            <a:off x="8076173" y="4628350"/>
            <a:ext cx="3575100" cy="2718000"/>
          </a:xfrm>
          <a:prstGeom prst="rect">
            <a:avLst/>
          </a:prstGeom>
          <a:noFill/>
          <a:ln>
            <a:noFill/>
          </a:ln>
        </p:spPr>
        <p:txBody>
          <a:bodyPr spcFirstLastPara="1" wrap="square" lIns="91400" tIns="91400" rIns="91400" bIns="91400" anchor="ctr" anchorCtr="0">
            <a:noAutofit/>
          </a:bodyPr>
          <a:lstStyle/>
          <a:p>
            <a:pPr marL="0" marR="0" lvl="0" indent="0" algn="l" rtl="0">
              <a:lnSpc>
                <a:spcPct val="77000"/>
              </a:lnSpc>
              <a:spcBef>
                <a:spcPts val="0"/>
              </a:spcBef>
              <a:spcAft>
                <a:spcPts val="0"/>
              </a:spcAft>
              <a:buClr>
                <a:srgbClr val="FFFEFE"/>
              </a:buClr>
              <a:buSzPts val="19900"/>
              <a:buFont typeface="Questrial"/>
              <a:buNone/>
            </a:pPr>
            <a:r>
              <a:rPr lang="en" sz="19900" i="0" u="none" strike="noStrike" cap="none">
                <a:solidFill>
                  <a:srgbClr val="FFFFFF"/>
                </a:solidFill>
                <a:latin typeface="Avant Garde Demi SFDC"/>
                <a:ea typeface="Avant Garde Demi SFDC"/>
                <a:cs typeface="Avant Garde Demi SFDC"/>
                <a:sym typeface="Avant Garde Demi SFDC"/>
              </a:rPr>
              <a:t>ou</a:t>
            </a:r>
            <a:endParaRPr sz="1100">
              <a:solidFill>
                <a:srgbClr val="FFFFFF"/>
              </a:solidFill>
              <a:latin typeface="Avant Garde Demi SFDC"/>
              <a:ea typeface="Avant Garde Demi SFDC"/>
              <a:cs typeface="Avant Garde Demi SFDC"/>
              <a:sym typeface="Avant Garde Demi SFDC"/>
            </a:endParaRPr>
          </a:p>
        </p:txBody>
      </p:sp>
      <p:pic>
        <p:nvPicPr>
          <p:cNvPr id="1067" name="Google Shape;1067;p95" title="Group 2147231774.png"/>
          <p:cNvPicPr preferRelativeResize="0"/>
          <p:nvPr/>
        </p:nvPicPr>
        <p:blipFill rotWithShape="1">
          <a:blip r:embed="rId3">
            <a:alphaModFix/>
          </a:blip>
          <a:srcRect t="17979" b="17972"/>
          <a:stretch/>
        </p:blipFill>
        <p:spPr>
          <a:xfrm>
            <a:off x="5392021" y="5427419"/>
            <a:ext cx="800071" cy="810306"/>
          </a:xfrm>
          <a:prstGeom prst="rect">
            <a:avLst/>
          </a:prstGeom>
          <a:noFill/>
          <a:ln>
            <a:noFill/>
          </a:ln>
        </p:spPr>
      </p:pic>
      <p:pic>
        <p:nvPicPr>
          <p:cNvPr id="1068" name="Google Shape;1068;p95" title="BE-MVP-Icon-Spark_Redux_V3_STRAIGHT_teal-b.png"/>
          <p:cNvPicPr preferRelativeResize="0"/>
          <p:nvPr/>
        </p:nvPicPr>
        <p:blipFill rotWithShape="1">
          <a:blip r:embed="rId4">
            <a:alphaModFix/>
          </a:blip>
          <a:srcRect t="2571" b="2571"/>
          <a:stretch/>
        </p:blipFill>
        <p:spPr>
          <a:xfrm>
            <a:off x="4395307" y="5026412"/>
            <a:ext cx="448163" cy="453897"/>
          </a:xfrm>
          <a:prstGeom prst="rect">
            <a:avLst/>
          </a:prstGeom>
          <a:noFill/>
          <a:ln>
            <a:noFill/>
          </a:ln>
        </p:spPr>
      </p:pic>
      <p:pic>
        <p:nvPicPr>
          <p:cNvPr id="1069" name="Google Shape;1069;p95" title="White.png"/>
          <p:cNvPicPr preferRelativeResize="0"/>
          <p:nvPr/>
        </p:nvPicPr>
        <p:blipFill>
          <a:blip r:embed="rId5">
            <a:alphaModFix/>
          </a:blip>
          <a:stretch>
            <a:fillRect/>
          </a:stretch>
        </p:blipFill>
        <p:spPr>
          <a:xfrm>
            <a:off x="7503339" y="2152651"/>
            <a:ext cx="3281324" cy="81030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47 Thank you 1 1">
  <p:cSld name="TITLE_1_1_1_1_1_1_1_1_1_1_1_1_1_1_1_1_1_1_1_1_1_1_1_1_1_1_1_1_1_1_1_1_1_1_1_1_1_1_1_1_1_1_1_1_1_1_3">
    <p:bg>
      <p:bgPr>
        <a:solidFill>
          <a:schemeClr val="accent5"/>
        </a:solidFill>
        <a:effectLst/>
      </p:bgPr>
    </p:bg>
    <p:spTree>
      <p:nvGrpSpPr>
        <p:cNvPr id="1" name="Shape 1070"/>
        <p:cNvGrpSpPr/>
        <p:nvPr/>
      </p:nvGrpSpPr>
      <p:grpSpPr>
        <a:xfrm>
          <a:off x="0" y="0"/>
          <a:ext cx="0" cy="0"/>
          <a:chOff x="0" y="0"/>
          <a:chExt cx="0" cy="0"/>
        </a:xfrm>
      </p:grpSpPr>
      <p:pic>
        <p:nvPicPr>
          <p:cNvPr id="1071" name="Google Shape;1071;p96"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sp>
        <p:nvSpPr>
          <p:cNvPr id="1072" name="Google Shape;1072;p96"/>
          <p:cNvSpPr txBox="1"/>
          <p:nvPr/>
        </p:nvSpPr>
        <p:spPr>
          <a:xfrm>
            <a:off x="5437598" y="2962948"/>
            <a:ext cx="7655100" cy="2718000"/>
          </a:xfrm>
          <a:prstGeom prst="rect">
            <a:avLst/>
          </a:prstGeom>
          <a:noFill/>
          <a:ln>
            <a:noFill/>
          </a:ln>
        </p:spPr>
        <p:txBody>
          <a:bodyPr spcFirstLastPara="1" wrap="square" lIns="91400" tIns="91400" rIns="91400" bIns="91400" anchor="ctr" anchorCtr="0">
            <a:noAutofit/>
          </a:bodyPr>
          <a:lstStyle/>
          <a:p>
            <a:pPr marL="0" marR="0" lvl="0" indent="0" algn="l" rtl="0">
              <a:lnSpc>
                <a:spcPct val="77000"/>
              </a:lnSpc>
              <a:spcBef>
                <a:spcPts val="0"/>
              </a:spcBef>
              <a:spcAft>
                <a:spcPts val="0"/>
              </a:spcAft>
              <a:buClr>
                <a:srgbClr val="FFFEFE"/>
              </a:buClr>
              <a:buSzPts val="19900"/>
              <a:buFont typeface="Questrial"/>
              <a:buNone/>
            </a:pPr>
            <a:r>
              <a:rPr lang="en" sz="19900" i="0" u="none" strike="noStrike" cap="none">
                <a:solidFill>
                  <a:srgbClr val="FFFEFE"/>
                </a:solidFill>
                <a:latin typeface="Avant Garde Demi SFDC"/>
                <a:ea typeface="Avant Garde Demi SFDC"/>
                <a:cs typeface="Avant Garde Demi SFDC"/>
                <a:sym typeface="Avant Garde Demi SFDC"/>
              </a:rPr>
              <a:t>Than</a:t>
            </a:r>
            <a:endParaRPr sz="1100">
              <a:latin typeface="Avant Garde Demi SFDC"/>
              <a:ea typeface="Avant Garde Demi SFDC"/>
              <a:cs typeface="Avant Garde Demi SFDC"/>
              <a:sym typeface="Avant Garde Demi SFDC"/>
            </a:endParaRPr>
          </a:p>
        </p:txBody>
      </p:sp>
      <p:sp>
        <p:nvSpPr>
          <p:cNvPr id="1073" name="Google Shape;1073;p96"/>
          <p:cNvSpPr txBox="1"/>
          <p:nvPr/>
        </p:nvSpPr>
        <p:spPr>
          <a:xfrm>
            <a:off x="11103752" y="2961454"/>
            <a:ext cx="1740900" cy="2718000"/>
          </a:xfrm>
          <a:prstGeom prst="rect">
            <a:avLst/>
          </a:prstGeom>
          <a:noFill/>
          <a:ln>
            <a:noFill/>
          </a:ln>
        </p:spPr>
        <p:txBody>
          <a:bodyPr spcFirstLastPara="1" wrap="square" lIns="91400" tIns="91400" rIns="91400" bIns="91400" anchor="ctr" anchorCtr="0">
            <a:noAutofit/>
          </a:bodyPr>
          <a:lstStyle/>
          <a:p>
            <a:pPr marL="0" marR="0" lvl="0" indent="0" algn="l" rtl="0">
              <a:lnSpc>
                <a:spcPct val="77000"/>
              </a:lnSpc>
              <a:spcBef>
                <a:spcPts val="0"/>
              </a:spcBef>
              <a:spcAft>
                <a:spcPts val="0"/>
              </a:spcAft>
              <a:buClr>
                <a:srgbClr val="FFFEFE"/>
              </a:buClr>
              <a:buSzPts val="19900"/>
              <a:buFont typeface="Questrial"/>
              <a:buNone/>
            </a:pPr>
            <a:r>
              <a:rPr lang="en" sz="19900" i="0" u="none" strike="noStrike" cap="none">
                <a:solidFill>
                  <a:srgbClr val="FFFEFE"/>
                </a:solidFill>
                <a:latin typeface="Avant Garde Demi SFDC"/>
                <a:ea typeface="Avant Garde Demi SFDC"/>
                <a:cs typeface="Avant Garde Demi SFDC"/>
                <a:sym typeface="Avant Garde Demi SFDC"/>
              </a:rPr>
              <a:t>k</a:t>
            </a:r>
            <a:endParaRPr sz="1100">
              <a:latin typeface="Avant Garde Demi SFDC"/>
              <a:ea typeface="Avant Garde Demi SFDC"/>
              <a:cs typeface="Avant Garde Demi SFDC"/>
              <a:sym typeface="Avant Garde Demi SFDC"/>
            </a:endParaRPr>
          </a:p>
        </p:txBody>
      </p:sp>
      <p:sp>
        <p:nvSpPr>
          <p:cNvPr id="1074" name="Google Shape;1074;p96"/>
          <p:cNvSpPr txBox="1"/>
          <p:nvPr/>
        </p:nvSpPr>
        <p:spPr>
          <a:xfrm>
            <a:off x="6062746" y="4628342"/>
            <a:ext cx="2970000" cy="2718000"/>
          </a:xfrm>
          <a:prstGeom prst="rect">
            <a:avLst/>
          </a:prstGeom>
          <a:noFill/>
          <a:ln>
            <a:noFill/>
          </a:ln>
        </p:spPr>
        <p:txBody>
          <a:bodyPr spcFirstLastPara="1" wrap="square" lIns="91400" tIns="91400" rIns="91400" bIns="91400" anchor="ctr" anchorCtr="0">
            <a:noAutofit/>
          </a:bodyPr>
          <a:lstStyle/>
          <a:p>
            <a:pPr marL="0" marR="0" lvl="0" indent="0" algn="ctr" rtl="0">
              <a:lnSpc>
                <a:spcPct val="77000"/>
              </a:lnSpc>
              <a:spcBef>
                <a:spcPts val="0"/>
              </a:spcBef>
              <a:spcAft>
                <a:spcPts val="0"/>
              </a:spcAft>
              <a:buClr>
                <a:srgbClr val="FFFEFE"/>
              </a:buClr>
              <a:buSzPts val="19900"/>
              <a:buFont typeface="Questrial"/>
              <a:buNone/>
            </a:pPr>
            <a:r>
              <a:rPr lang="en" sz="19900" i="0" u="none" strike="noStrike" cap="none">
                <a:solidFill>
                  <a:srgbClr val="FFFFFF"/>
                </a:solidFill>
                <a:latin typeface="Avant Garde Demi SFDC"/>
                <a:ea typeface="Avant Garde Demi SFDC"/>
                <a:cs typeface="Avant Garde Demi SFDC"/>
                <a:sym typeface="Avant Garde Demi SFDC"/>
              </a:rPr>
              <a:t>y</a:t>
            </a:r>
            <a:endParaRPr sz="1100">
              <a:solidFill>
                <a:srgbClr val="FFFFFF"/>
              </a:solidFill>
              <a:latin typeface="Avant Garde Demi SFDC"/>
              <a:ea typeface="Avant Garde Demi SFDC"/>
              <a:cs typeface="Avant Garde Demi SFDC"/>
              <a:sym typeface="Avant Garde Demi SFDC"/>
            </a:endParaRPr>
          </a:p>
        </p:txBody>
      </p:sp>
      <p:sp>
        <p:nvSpPr>
          <p:cNvPr id="1075" name="Google Shape;1075;p96"/>
          <p:cNvSpPr txBox="1"/>
          <p:nvPr/>
        </p:nvSpPr>
        <p:spPr>
          <a:xfrm>
            <a:off x="8076173" y="4628350"/>
            <a:ext cx="3575100" cy="2718000"/>
          </a:xfrm>
          <a:prstGeom prst="rect">
            <a:avLst/>
          </a:prstGeom>
          <a:noFill/>
          <a:ln>
            <a:noFill/>
          </a:ln>
        </p:spPr>
        <p:txBody>
          <a:bodyPr spcFirstLastPara="1" wrap="square" lIns="91400" tIns="91400" rIns="91400" bIns="91400" anchor="ctr" anchorCtr="0">
            <a:noAutofit/>
          </a:bodyPr>
          <a:lstStyle/>
          <a:p>
            <a:pPr marL="0" marR="0" lvl="0" indent="0" algn="l" rtl="0">
              <a:lnSpc>
                <a:spcPct val="77000"/>
              </a:lnSpc>
              <a:spcBef>
                <a:spcPts val="0"/>
              </a:spcBef>
              <a:spcAft>
                <a:spcPts val="0"/>
              </a:spcAft>
              <a:buClr>
                <a:srgbClr val="FFFEFE"/>
              </a:buClr>
              <a:buSzPts val="19900"/>
              <a:buFont typeface="Questrial"/>
              <a:buNone/>
            </a:pPr>
            <a:r>
              <a:rPr lang="en" sz="19900" i="0" u="none" strike="noStrike" cap="none">
                <a:solidFill>
                  <a:srgbClr val="FFFFFF"/>
                </a:solidFill>
                <a:latin typeface="Avant Garde Demi SFDC"/>
                <a:ea typeface="Avant Garde Demi SFDC"/>
                <a:cs typeface="Avant Garde Demi SFDC"/>
                <a:sym typeface="Avant Garde Demi SFDC"/>
              </a:rPr>
              <a:t>ou</a:t>
            </a:r>
            <a:endParaRPr sz="1100">
              <a:solidFill>
                <a:srgbClr val="FFFFFF"/>
              </a:solidFill>
              <a:latin typeface="Avant Garde Demi SFDC"/>
              <a:ea typeface="Avant Garde Demi SFDC"/>
              <a:cs typeface="Avant Garde Demi SFDC"/>
              <a:sym typeface="Avant Garde Demi SFDC"/>
            </a:endParaRPr>
          </a:p>
        </p:txBody>
      </p:sp>
      <p:pic>
        <p:nvPicPr>
          <p:cNvPr id="1076" name="Google Shape;1076;p96" title="White.png"/>
          <p:cNvPicPr preferRelativeResize="0"/>
          <p:nvPr/>
        </p:nvPicPr>
        <p:blipFill>
          <a:blip r:embed="rId3">
            <a:alphaModFix/>
          </a:blip>
          <a:stretch>
            <a:fillRect/>
          </a:stretch>
        </p:blipFill>
        <p:spPr>
          <a:xfrm>
            <a:off x="7503339" y="2152651"/>
            <a:ext cx="3281324" cy="81030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47 Thank you - Photos 6">
  <p:cSld name="TITLE_1_1_1_1_1_1_1_1_1_1_1_1_1_1_1_1_1_1_1_1_1_1_1_1_1_1_1_1_1_1_1_1_1_1_1_1_1_1_1_1_1_1_1_1_1_1_1">
    <p:bg>
      <p:bgPr>
        <a:solidFill>
          <a:schemeClr val="accent5"/>
        </a:solidFill>
        <a:effectLst/>
      </p:bgPr>
    </p:bg>
    <p:spTree>
      <p:nvGrpSpPr>
        <p:cNvPr id="1" name="Shape 1077"/>
        <p:cNvGrpSpPr/>
        <p:nvPr/>
      </p:nvGrpSpPr>
      <p:grpSpPr>
        <a:xfrm>
          <a:off x="0" y="0"/>
          <a:ext cx="0" cy="0"/>
          <a:chOff x="0" y="0"/>
          <a:chExt cx="0" cy="0"/>
        </a:xfrm>
      </p:grpSpPr>
      <p:pic>
        <p:nvPicPr>
          <p:cNvPr id="1078" name="Google Shape;1078;p97"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pic>
        <p:nvPicPr>
          <p:cNvPr id="1079" name="Google Shape;1079;p97" title="Group 2147231774.png"/>
          <p:cNvPicPr preferRelativeResize="0"/>
          <p:nvPr/>
        </p:nvPicPr>
        <p:blipFill rotWithShape="1">
          <a:blip r:embed="rId3">
            <a:alphaModFix/>
          </a:blip>
          <a:srcRect t="17979" b="17972"/>
          <a:stretch/>
        </p:blipFill>
        <p:spPr>
          <a:xfrm>
            <a:off x="13026193" y="2928101"/>
            <a:ext cx="599862" cy="607534"/>
          </a:xfrm>
          <a:prstGeom prst="rect">
            <a:avLst/>
          </a:prstGeom>
          <a:noFill/>
          <a:ln>
            <a:noFill/>
          </a:ln>
        </p:spPr>
      </p:pic>
      <p:pic>
        <p:nvPicPr>
          <p:cNvPr id="1080" name="Google Shape;1080;p97" title="BE-MVP-Icon-Spark_Redux_V3_STRAIGHT_teal-b.png"/>
          <p:cNvPicPr preferRelativeResize="0"/>
          <p:nvPr/>
        </p:nvPicPr>
        <p:blipFill rotWithShape="1">
          <a:blip r:embed="rId4">
            <a:alphaModFix/>
          </a:blip>
          <a:srcRect t="2571" b="2571"/>
          <a:stretch/>
        </p:blipFill>
        <p:spPr>
          <a:xfrm>
            <a:off x="12701663" y="2881030"/>
            <a:ext cx="265074" cy="268465"/>
          </a:xfrm>
          <a:prstGeom prst="rect">
            <a:avLst/>
          </a:prstGeom>
          <a:noFill/>
          <a:ln>
            <a:noFill/>
          </a:ln>
        </p:spPr>
      </p:pic>
      <p:pic>
        <p:nvPicPr>
          <p:cNvPr id="1081" name="Google Shape;1081;p97" title="Group 2147231774.png"/>
          <p:cNvPicPr preferRelativeResize="0"/>
          <p:nvPr/>
        </p:nvPicPr>
        <p:blipFill rotWithShape="1">
          <a:blip r:embed="rId3">
            <a:alphaModFix/>
          </a:blip>
          <a:srcRect t="17979" b="17972"/>
          <a:stretch/>
        </p:blipFill>
        <p:spPr>
          <a:xfrm>
            <a:off x="4654833" y="4738344"/>
            <a:ext cx="800071" cy="810306"/>
          </a:xfrm>
          <a:prstGeom prst="rect">
            <a:avLst/>
          </a:prstGeom>
          <a:noFill/>
          <a:ln>
            <a:noFill/>
          </a:ln>
        </p:spPr>
      </p:pic>
      <p:pic>
        <p:nvPicPr>
          <p:cNvPr id="1082" name="Google Shape;1082;p97" title="BE-MVP-Icon-Spark_Redux_V3_STRAIGHT_teal-b.png"/>
          <p:cNvPicPr preferRelativeResize="0"/>
          <p:nvPr/>
        </p:nvPicPr>
        <p:blipFill rotWithShape="1">
          <a:blip r:embed="rId4">
            <a:alphaModFix/>
          </a:blip>
          <a:srcRect t="2571" b="2571"/>
          <a:stretch/>
        </p:blipFill>
        <p:spPr>
          <a:xfrm>
            <a:off x="4123832" y="4093512"/>
            <a:ext cx="448163" cy="453897"/>
          </a:xfrm>
          <a:prstGeom prst="rect">
            <a:avLst/>
          </a:prstGeom>
          <a:noFill/>
          <a:ln>
            <a:noFill/>
          </a:ln>
        </p:spPr>
      </p:pic>
      <p:sp>
        <p:nvSpPr>
          <p:cNvPr id="1083" name="Google Shape;1083;p97"/>
          <p:cNvSpPr txBox="1"/>
          <p:nvPr/>
        </p:nvSpPr>
        <p:spPr>
          <a:xfrm>
            <a:off x="5437598" y="2962948"/>
            <a:ext cx="7655100" cy="2718000"/>
          </a:xfrm>
          <a:prstGeom prst="rect">
            <a:avLst/>
          </a:prstGeom>
          <a:noFill/>
          <a:ln>
            <a:noFill/>
          </a:ln>
        </p:spPr>
        <p:txBody>
          <a:bodyPr spcFirstLastPara="1" wrap="square" lIns="91400" tIns="91400" rIns="91400" bIns="91400" anchor="ctr" anchorCtr="0">
            <a:noAutofit/>
          </a:bodyPr>
          <a:lstStyle/>
          <a:p>
            <a:pPr marL="0" marR="0" lvl="0" indent="0" algn="l" rtl="0">
              <a:lnSpc>
                <a:spcPct val="77000"/>
              </a:lnSpc>
              <a:spcBef>
                <a:spcPts val="0"/>
              </a:spcBef>
              <a:spcAft>
                <a:spcPts val="0"/>
              </a:spcAft>
              <a:buClr>
                <a:srgbClr val="FFFEFE"/>
              </a:buClr>
              <a:buSzPts val="19900"/>
              <a:buFont typeface="Questrial"/>
              <a:buNone/>
            </a:pPr>
            <a:r>
              <a:rPr lang="en" sz="19900" i="0" u="none" strike="noStrike" cap="none">
                <a:solidFill>
                  <a:srgbClr val="FFFEFE"/>
                </a:solidFill>
                <a:latin typeface="Avant Garde Demi SFDC"/>
                <a:ea typeface="Avant Garde Demi SFDC"/>
                <a:cs typeface="Avant Garde Demi SFDC"/>
                <a:sym typeface="Avant Garde Demi SFDC"/>
              </a:rPr>
              <a:t>Than</a:t>
            </a:r>
            <a:endParaRPr sz="1100">
              <a:latin typeface="Avant Garde Demi SFDC"/>
              <a:ea typeface="Avant Garde Demi SFDC"/>
              <a:cs typeface="Avant Garde Demi SFDC"/>
              <a:sym typeface="Avant Garde Demi SFDC"/>
            </a:endParaRPr>
          </a:p>
        </p:txBody>
      </p:sp>
      <p:sp>
        <p:nvSpPr>
          <p:cNvPr id="1084" name="Google Shape;1084;p97"/>
          <p:cNvSpPr txBox="1"/>
          <p:nvPr/>
        </p:nvSpPr>
        <p:spPr>
          <a:xfrm>
            <a:off x="11103752" y="2961454"/>
            <a:ext cx="1740900" cy="2718000"/>
          </a:xfrm>
          <a:prstGeom prst="rect">
            <a:avLst/>
          </a:prstGeom>
          <a:noFill/>
          <a:ln>
            <a:noFill/>
          </a:ln>
        </p:spPr>
        <p:txBody>
          <a:bodyPr spcFirstLastPara="1" wrap="square" lIns="91400" tIns="91400" rIns="91400" bIns="91400" anchor="ctr" anchorCtr="0">
            <a:noAutofit/>
          </a:bodyPr>
          <a:lstStyle/>
          <a:p>
            <a:pPr marL="0" marR="0" lvl="0" indent="0" algn="l" rtl="0">
              <a:lnSpc>
                <a:spcPct val="77000"/>
              </a:lnSpc>
              <a:spcBef>
                <a:spcPts val="0"/>
              </a:spcBef>
              <a:spcAft>
                <a:spcPts val="0"/>
              </a:spcAft>
              <a:buClr>
                <a:srgbClr val="FFFEFE"/>
              </a:buClr>
              <a:buSzPts val="19900"/>
              <a:buFont typeface="Questrial"/>
              <a:buNone/>
            </a:pPr>
            <a:r>
              <a:rPr lang="en" sz="19900" i="0" u="none" strike="noStrike" cap="none">
                <a:solidFill>
                  <a:srgbClr val="FFFEFE"/>
                </a:solidFill>
                <a:latin typeface="Avant Garde Demi SFDC"/>
                <a:ea typeface="Avant Garde Demi SFDC"/>
                <a:cs typeface="Avant Garde Demi SFDC"/>
                <a:sym typeface="Avant Garde Demi SFDC"/>
              </a:rPr>
              <a:t>k</a:t>
            </a:r>
            <a:endParaRPr sz="1100">
              <a:latin typeface="Avant Garde Demi SFDC"/>
              <a:ea typeface="Avant Garde Demi SFDC"/>
              <a:cs typeface="Avant Garde Demi SFDC"/>
              <a:sym typeface="Avant Garde Demi SFDC"/>
            </a:endParaRPr>
          </a:p>
        </p:txBody>
      </p:sp>
      <p:sp>
        <p:nvSpPr>
          <p:cNvPr id="1085" name="Google Shape;1085;p97"/>
          <p:cNvSpPr txBox="1"/>
          <p:nvPr/>
        </p:nvSpPr>
        <p:spPr>
          <a:xfrm>
            <a:off x="6062746" y="4628342"/>
            <a:ext cx="2970000" cy="2718000"/>
          </a:xfrm>
          <a:prstGeom prst="rect">
            <a:avLst/>
          </a:prstGeom>
          <a:noFill/>
          <a:ln>
            <a:noFill/>
          </a:ln>
        </p:spPr>
        <p:txBody>
          <a:bodyPr spcFirstLastPara="1" wrap="square" lIns="91400" tIns="91400" rIns="91400" bIns="91400" anchor="ctr" anchorCtr="0">
            <a:noAutofit/>
          </a:bodyPr>
          <a:lstStyle/>
          <a:p>
            <a:pPr marL="0" marR="0" lvl="0" indent="0" algn="ctr" rtl="0">
              <a:lnSpc>
                <a:spcPct val="77000"/>
              </a:lnSpc>
              <a:spcBef>
                <a:spcPts val="0"/>
              </a:spcBef>
              <a:spcAft>
                <a:spcPts val="0"/>
              </a:spcAft>
              <a:buClr>
                <a:srgbClr val="FFFEFE"/>
              </a:buClr>
              <a:buSzPts val="19900"/>
              <a:buFont typeface="Questrial"/>
              <a:buNone/>
            </a:pPr>
            <a:r>
              <a:rPr lang="en" sz="19900" i="0" u="none" strike="noStrike" cap="none">
                <a:solidFill>
                  <a:srgbClr val="FFFFFF"/>
                </a:solidFill>
                <a:latin typeface="Avant Garde Demi SFDC"/>
                <a:ea typeface="Avant Garde Demi SFDC"/>
                <a:cs typeface="Avant Garde Demi SFDC"/>
                <a:sym typeface="Avant Garde Demi SFDC"/>
              </a:rPr>
              <a:t>y</a:t>
            </a:r>
            <a:endParaRPr sz="1100">
              <a:solidFill>
                <a:srgbClr val="FFFFFF"/>
              </a:solidFill>
              <a:latin typeface="Avant Garde Demi SFDC"/>
              <a:ea typeface="Avant Garde Demi SFDC"/>
              <a:cs typeface="Avant Garde Demi SFDC"/>
              <a:sym typeface="Avant Garde Demi SFDC"/>
            </a:endParaRPr>
          </a:p>
        </p:txBody>
      </p:sp>
      <p:sp>
        <p:nvSpPr>
          <p:cNvPr id="1086" name="Google Shape;1086;p97"/>
          <p:cNvSpPr txBox="1"/>
          <p:nvPr/>
        </p:nvSpPr>
        <p:spPr>
          <a:xfrm>
            <a:off x="8076173" y="4628350"/>
            <a:ext cx="3575100" cy="2718000"/>
          </a:xfrm>
          <a:prstGeom prst="rect">
            <a:avLst/>
          </a:prstGeom>
          <a:noFill/>
          <a:ln>
            <a:noFill/>
          </a:ln>
        </p:spPr>
        <p:txBody>
          <a:bodyPr spcFirstLastPara="1" wrap="square" lIns="91400" tIns="91400" rIns="91400" bIns="91400" anchor="ctr" anchorCtr="0">
            <a:noAutofit/>
          </a:bodyPr>
          <a:lstStyle/>
          <a:p>
            <a:pPr marL="0" marR="0" lvl="0" indent="0" algn="l" rtl="0">
              <a:lnSpc>
                <a:spcPct val="77000"/>
              </a:lnSpc>
              <a:spcBef>
                <a:spcPts val="0"/>
              </a:spcBef>
              <a:spcAft>
                <a:spcPts val="0"/>
              </a:spcAft>
              <a:buClr>
                <a:srgbClr val="FFFEFE"/>
              </a:buClr>
              <a:buSzPts val="19900"/>
              <a:buFont typeface="Questrial"/>
              <a:buNone/>
            </a:pPr>
            <a:r>
              <a:rPr lang="en" sz="19900" i="0" u="none" strike="noStrike" cap="none">
                <a:solidFill>
                  <a:srgbClr val="FFFFFF"/>
                </a:solidFill>
                <a:latin typeface="Avant Garde Demi SFDC"/>
                <a:ea typeface="Avant Garde Demi SFDC"/>
                <a:cs typeface="Avant Garde Demi SFDC"/>
                <a:sym typeface="Avant Garde Demi SFDC"/>
              </a:rPr>
              <a:t>ou</a:t>
            </a:r>
            <a:endParaRPr sz="1100">
              <a:solidFill>
                <a:srgbClr val="FFFFFF"/>
              </a:solidFill>
              <a:latin typeface="Avant Garde Demi SFDC"/>
              <a:ea typeface="Avant Garde Demi SFDC"/>
              <a:cs typeface="Avant Garde Demi SFDC"/>
              <a:sym typeface="Avant Garde Demi SFDC"/>
            </a:endParaRPr>
          </a:p>
        </p:txBody>
      </p:sp>
      <p:sp>
        <p:nvSpPr>
          <p:cNvPr id="1087" name="Google Shape;1087;p97"/>
          <p:cNvSpPr>
            <a:spLocks noGrp="1"/>
          </p:cNvSpPr>
          <p:nvPr>
            <p:ph type="pic" idx="2"/>
          </p:nvPr>
        </p:nvSpPr>
        <p:spPr>
          <a:xfrm>
            <a:off x="2222075" y="1016000"/>
            <a:ext cx="2718000" cy="2718000"/>
          </a:xfrm>
          <a:prstGeom prst="ellipse">
            <a:avLst/>
          </a:prstGeom>
          <a:noFill/>
          <a:ln>
            <a:noFill/>
          </a:ln>
        </p:spPr>
      </p:sp>
      <p:sp>
        <p:nvSpPr>
          <p:cNvPr id="1088" name="Google Shape;1088;p97"/>
          <p:cNvSpPr>
            <a:spLocks noGrp="1"/>
          </p:cNvSpPr>
          <p:nvPr>
            <p:ph type="pic" idx="3"/>
          </p:nvPr>
        </p:nvSpPr>
        <p:spPr>
          <a:xfrm>
            <a:off x="857250" y="4628350"/>
            <a:ext cx="3400500" cy="3400500"/>
          </a:xfrm>
          <a:prstGeom prst="ellipse">
            <a:avLst/>
          </a:prstGeom>
          <a:noFill/>
          <a:ln>
            <a:noFill/>
          </a:ln>
        </p:spPr>
      </p:sp>
      <p:sp>
        <p:nvSpPr>
          <p:cNvPr id="1089" name="Google Shape;1089;p97"/>
          <p:cNvSpPr>
            <a:spLocks noGrp="1"/>
          </p:cNvSpPr>
          <p:nvPr>
            <p:ph type="pic" idx="4"/>
          </p:nvPr>
        </p:nvSpPr>
        <p:spPr>
          <a:xfrm>
            <a:off x="12073150" y="5902675"/>
            <a:ext cx="3575100" cy="3575100"/>
          </a:xfrm>
          <a:prstGeom prst="ellipse">
            <a:avLst/>
          </a:prstGeom>
          <a:noFill/>
          <a:ln>
            <a:noFill/>
          </a:ln>
        </p:spPr>
      </p:sp>
      <p:sp>
        <p:nvSpPr>
          <p:cNvPr id="1090" name="Google Shape;1090;p97"/>
          <p:cNvSpPr>
            <a:spLocks noGrp="1"/>
          </p:cNvSpPr>
          <p:nvPr>
            <p:ph type="pic" idx="5"/>
          </p:nvPr>
        </p:nvSpPr>
        <p:spPr>
          <a:xfrm>
            <a:off x="14272550" y="2881025"/>
            <a:ext cx="2718000" cy="2718000"/>
          </a:xfrm>
          <a:prstGeom prst="ellipse">
            <a:avLst/>
          </a:prstGeom>
          <a:noFill/>
          <a:ln>
            <a:noFill/>
          </a:ln>
        </p:spPr>
      </p:sp>
      <p:sp>
        <p:nvSpPr>
          <p:cNvPr id="1091" name="Google Shape;1091;p97"/>
          <p:cNvSpPr>
            <a:spLocks noGrp="1"/>
          </p:cNvSpPr>
          <p:nvPr>
            <p:ph type="pic" idx="6"/>
          </p:nvPr>
        </p:nvSpPr>
        <p:spPr>
          <a:xfrm>
            <a:off x="13662425" y="1015988"/>
            <a:ext cx="1360500" cy="1360500"/>
          </a:xfrm>
          <a:prstGeom prst="ellipse">
            <a:avLst/>
          </a:prstGeom>
          <a:noFill/>
          <a:ln>
            <a:noFill/>
          </a:ln>
        </p:spPr>
      </p:sp>
      <p:sp>
        <p:nvSpPr>
          <p:cNvPr id="1092" name="Google Shape;1092;p97"/>
          <p:cNvSpPr>
            <a:spLocks noGrp="1"/>
          </p:cNvSpPr>
          <p:nvPr>
            <p:ph type="pic" idx="7"/>
          </p:nvPr>
        </p:nvSpPr>
        <p:spPr>
          <a:xfrm>
            <a:off x="4395300" y="7499875"/>
            <a:ext cx="1977900" cy="1977900"/>
          </a:xfrm>
          <a:prstGeom prst="ellipse">
            <a:avLst/>
          </a:prstGeom>
          <a:noFill/>
          <a:ln>
            <a:noFill/>
          </a:ln>
        </p:spPr>
      </p:sp>
      <p:pic>
        <p:nvPicPr>
          <p:cNvPr id="1093" name="Google Shape;1093;p97" title="BE-MVP-Icon-Spark_Redux_V3_STRAIGHT_teal-b.png"/>
          <p:cNvPicPr preferRelativeResize="0"/>
          <p:nvPr/>
        </p:nvPicPr>
        <p:blipFill rotWithShape="1">
          <a:blip r:embed="rId4">
            <a:alphaModFix/>
          </a:blip>
          <a:srcRect t="2571" b="2571"/>
          <a:stretch/>
        </p:blipFill>
        <p:spPr>
          <a:xfrm>
            <a:off x="1490419" y="1221962"/>
            <a:ext cx="448163" cy="453897"/>
          </a:xfrm>
          <a:prstGeom prst="rect">
            <a:avLst/>
          </a:prstGeom>
          <a:noFill/>
          <a:ln>
            <a:noFill/>
          </a:ln>
        </p:spPr>
      </p:pic>
      <p:pic>
        <p:nvPicPr>
          <p:cNvPr id="1094" name="Google Shape;1094;p97" title="Group 2147231774.png"/>
          <p:cNvPicPr preferRelativeResize="0"/>
          <p:nvPr/>
        </p:nvPicPr>
        <p:blipFill rotWithShape="1">
          <a:blip r:embed="rId3">
            <a:alphaModFix/>
          </a:blip>
          <a:srcRect t="17979" b="17972"/>
          <a:stretch/>
        </p:blipFill>
        <p:spPr>
          <a:xfrm>
            <a:off x="16043796" y="8358332"/>
            <a:ext cx="800071" cy="810306"/>
          </a:xfrm>
          <a:prstGeom prst="rect">
            <a:avLst/>
          </a:prstGeom>
          <a:noFill/>
          <a:ln>
            <a:noFill/>
          </a:ln>
        </p:spPr>
      </p:pic>
      <p:pic>
        <p:nvPicPr>
          <p:cNvPr id="1095" name="Google Shape;1095;p97" title="BE-MVP-Icon-Spark_Redux_V3_STRAIGHT_teal-b.png"/>
          <p:cNvPicPr preferRelativeResize="0"/>
          <p:nvPr/>
        </p:nvPicPr>
        <p:blipFill rotWithShape="1">
          <a:blip r:embed="rId4">
            <a:alphaModFix/>
          </a:blip>
          <a:srcRect t="2571" b="2571"/>
          <a:stretch/>
        </p:blipFill>
        <p:spPr>
          <a:xfrm>
            <a:off x="3356994" y="8500362"/>
            <a:ext cx="448163" cy="453897"/>
          </a:xfrm>
          <a:prstGeom prst="rect">
            <a:avLst/>
          </a:prstGeom>
          <a:noFill/>
          <a:ln>
            <a:noFill/>
          </a:ln>
        </p:spPr>
      </p:pic>
      <p:pic>
        <p:nvPicPr>
          <p:cNvPr id="1096" name="Google Shape;1096;p97" title="Group 2147231774.png"/>
          <p:cNvPicPr preferRelativeResize="0"/>
          <p:nvPr/>
        </p:nvPicPr>
        <p:blipFill rotWithShape="1">
          <a:blip r:embed="rId3">
            <a:alphaModFix/>
          </a:blip>
          <a:srcRect t="17979" b="17972"/>
          <a:stretch/>
        </p:blipFill>
        <p:spPr>
          <a:xfrm>
            <a:off x="15553832" y="562112"/>
            <a:ext cx="448163" cy="453897"/>
          </a:xfrm>
          <a:prstGeom prst="rect">
            <a:avLst/>
          </a:prstGeom>
          <a:noFill/>
          <a:ln>
            <a:noFill/>
          </a:ln>
        </p:spPr>
      </p:pic>
      <p:pic>
        <p:nvPicPr>
          <p:cNvPr id="1097" name="Google Shape;1097;p97" title="BE-MVP-Icon-Spark_Redux_V3_STRAIGHT_teal-b.png"/>
          <p:cNvPicPr preferRelativeResize="0"/>
          <p:nvPr/>
        </p:nvPicPr>
        <p:blipFill rotWithShape="1">
          <a:blip r:embed="rId4">
            <a:alphaModFix/>
          </a:blip>
          <a:srcRect t="2571" b="2571"/>
          <a:stretch/>
        </p:blipFill>
        <p:spPr>
          <a:xfrm>
            <a:off x="15648244" y="9191725"/>
            <a:ext cx="448163" cy="453897"/>
          </a:xfrm>
          <a:prstGeom prst="rect">
            <a:avLst/>
          </a:prstGeom>
          <a:noFill/>
          <a:ln>
            <a:noFill/>
          </a:ln>
        </p:spPr>
      </p:pic>
      <p:pic>
        <p:nvPicPr>
          <p:cNvPr id="1098" name="Google Shape;1098;p97" title="White.png"/>
          <p:cNvPicPr preferRelativeResize="0"/>
          <p:nvPr/>
        </p:nvPicPr>
        <p:blipFill>
          <a:blip r:embed="rId5">
            <a:alphaModFix/>
          </a:blip>
          <a:stretch>
            <a:fillRect/>
          </a:stretch>
        </p:blipFill>
        <p:spPr>
          <a:xfrm>
            <a:off x="7503339" y="2152651"/>
            <a:ext cx="3281324" cy="81030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47 Thank you - Photos 10">
  <p:cSld name="TITLE_1_1_1_1_1_1_1_1_1_1_1_1_1_1_1_1_1_1_1_1_1_1_1_1_1_1_1_1_1_1_1_1_1_1_1_1_1_1_1_1_1_1_1_1_1_1_2">
    <p:bg>
      <p:bgPr>
        <a:solidFill>
          <a:schemeClr val="accent5"/>
        </a:solidFill>
        <a:effectLst/>
      </p:bgPr>
    </p:bg>
    <p:spTree>
      <p:nvGrpSpPr>
        <p:cNvPr id="1" name="Shape 1099"/>
        <p:cNvGrpSpPr/>
        <p:nvPr/>
      </p:nvGrpSpPr>
      <p:grpSpPr>
        <a:xfrm>
          <a:off x="0" y="0"/>
          <a:ext cx="0" cy="0"/>
          <a:chOff x="0" y="0"/>
          <a:chExt cx="0" cy="0"/>
        </a:xfrm>
      </p:grpSpPr>
      <p:pic>
        <p:nvPicPr>
          <p:cNvPr id="1100" name="Google Shape;1100;p98"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pic>
        <p:nvPicPr>
          <p:cNvPr id="1101" name="Google Shape;1101;p98" title="Group 2147231774.png"/>
          <p:cNvPicPr preferRelativeResize="0"/>
          <p:nvPr/>
        </p:nvPicPr>
        <p:blipFill rotWithShape="1">
          <a:blip r:embed="rId3">
            <a:alphaModFix/>
          </a:blip>
          <a:srcRect t="17979" b="17972"/>
          <a:stretch/>
        </p:blipFill>
        <p:spPr>
          <a:xfrm>
            <a:off x="13026193" y="2928101"/>
            <a:ext cx="599862" cy="607534"/>
          </a:xfrm>
          <a:prstGeom prst="rect">
            <a:avLst/>
          </a:prstGeom>
          <a:noFill/>
          <a:ln>
            <a:noFill/>
          </a:ln>
        </p:spPr>
      </p:pic>
      <p:pic>
        <p:nvPicPr>
          <p:cNvPr id="1102" name="Google Shape;1102;p98" title="BE-MVP-Icon-Spark_Redux_V3_STRAIGHT_teal-b.png"/>
          <p:cNvPicPr preferRelativeResize="0"/>
          <p:nvPr/>
        </p:nvPicPr>
        <p:blipFill rotWithShape="1">
          <a:blip r:embed="rId4">
            <a:alphaModFix/>
          </a:blip>
          <a:srcRect t="2571" b="2571"/>
          <a:stretch/>
        </p:blipFill>
        <p:spPr>
          <a:xfrm>
            <a:off x="12701663" y="2881030"/>
            <a:ext cx="265074" cy="268465"/>
          </a:xfrm>
          <a:prstGeom prst="rect">
            <a:avLst/>
          </a:prstGeom>
          <a:noFill/>
          <a:ln>
            <a:noFill/>
          </a:ln>
        </p:spPr>
      </p:pic>
      <p:pic>
        <p:nvPicPr>
          <p:cNvPr id="1103" name="Google Shape;1103;p98" title="Group 2147231774.png"/>
          <p:cNvPicPr preferRelativeResize="0"/>
          <p:nvPr/>
        </p:nvPicPr>
        <p:blipFill rotWithShape="1">
          <a:blip r:embed="rId3">
            <a:alphaModFix/>
          </a:blip>
          <a:srcRect t="17979" b="17972"/>
          <a:stretch/>
        </p:blipFill>
        <p:spPr>
          <a:xfrm>
            <a:off x="5004483" y="5478044"/>
            <a:ext cx="800071" cy="810306"/>
          </a:xfrm>
          <a:prstGeom prst="rect">
            <a:avLst/>
          </a:prstGeom>
          <a:noFill/>
          <a:ln>
            <a:noFill/>
          </a:ln>
        </p:spPr>
      </p:pic>
      <p:pic>
        <p:nvPicPr>
          <p:cNvPr id="1104" name="Google Shape;1104;p98" title="BE-MVP-Icon-Spark_Redux_V3_STRAIGHT_teal-b.png"/>
          <p:cNvPicPr preferRelativeResize="0"/>
          <p:nvPr/>
        </p:nvPicPr>
        <p:blipFill rotWithShape="1">
          <a:blip r:embed="rId4">
            <a:alphaModFix/>
          </a:blip>
          <a:srcRect t="2571" b="2571"/>
          <a:stretch/>
        </p:blipFill>
        <p:spPr>
          <a:xfrm>
            <a:off x="4482457" y="5024162"/>
            <a:ext cx="448163" cy="453897"/>
          </a:xfrm>
          <a:prstGeom prst="rect">
            <a:avLst/>
          </a:prstGeom>
          <a:noFill/>
          <a:ln>
            <a:noFill/>
          </a:ln>
        </p:spPr>
      </p:pic>
      <p:sp>
        <p:nvSpPr>
          <p:cNvPr id="1105" name="Google Shape;1105;p98"/>
          <p:cNvSpPr txBox="1"/>
          <p:nvPr/>
        </p:nvSpPr>
        <p:spPr>
          <a:xfrm>
            <a:off x="5437598" y="2962948"/>
            <a:ext cx="7655100" cy="2718000"/>
          </a:xfrm>
          <a:prstGeom prst="rect">
            <a:avLst/>
          </a:prstGeom>
          <a:noFill/>
          <a:ln>
            <a:noFill/>
          </a:ln>
        </p:spPr>
        <p:txBody>
          <a:bodyPr spcFirstLastPara="1" wrap="square" lIns="91400" tIns="91400" rIns="91400" bIns="91400" anchor="ctr" anchorCtr="0">
            <a:noAutofit/>
          </a:bodyPr>
          <a:lstStyle/>
          <a:p>
            <a:pPr marL="0" marR="0" lvl="0" indent="0" algn="l" rtl="0">
              <a:lnSpc>
                <a:spcPct val="77000"/>
              </a:lnSpc>
              <a:spcBef>
                <a:spcPts val="0"/>
              </a:spcBef>
              <a:spcAft>
                <a:spcPts val="0"/>
              </a:spcAft>
              <a:buClr>
                <a:srgbClr val="FFFEFE"/>
              </a:buClr>
              <a:buSzPts val="19900"/>
              <a:buFont typeface="Questrial"/>
              <a:buNone/>
            </a:pPr>
            <a:r>
              <a:rPr lang="en" sz="19900" i="0" u="none" strike="noStrike" cap="none">
                <a:solidFill>
                  <a:srgbClr val="FFFEFE"/>
                </a:solidFill>
                <a:latin typeface="Avant Garde Demi SFDC"/>
                <a:ea typeface="Avant Garde Demi SFDC"/>
                <a:cs typeface="Avant Garde Demi SFDC"/>
                <a:sym typeface="Avant Garde Demi SFDC"/>
              </a:rPr>
              <a:t>Than</a:t>
            </a:r>
            <a:endParaRPr sz="1100">
              <a:latin typeface="Avant Garde Demi SFDC"/>
              <a:ea typeface="Avant Garde Demi SFDC"/>
              <a:cs typeface="Avant Garde Demi SFDC"/>
              <a:sym typeface="Avant Garde Demi SFDC"/>
            </a:endParaRPr>
          </a:p>
        </p:txBody>
      </p:sp>
      <p:sp>
        <p:nvSpPr>
          <p:cNvPr id="1106" name="Google Shape;1106;p98"/>
          <p:cNvSpPr txBox="1"/>
          <p:nvPr/>
        </p:nvSpPr>
        <p:spPr>
          <a:xfrm>
            <a:off x="11103752" y="2961454"/>
            <a:ext cx="1740900" cy="2718000"/>
          </a:xfrm>
          <a:prstGeom prst="rect">
            <a:avLst/>
          </a:prstGeom>
          <a:noFill/>
          <a:ln>
            <a:noFill/>
          </a:ln>
        </p:spPr>
        <p:txBody>
          <a:bodyPr spcFirstLastPara="1" wrap="square" lIns="91400" tIns="91400" rIns="91400" bIns="91400" anchor="ctr" anchorCtr="0">
            <a:noAutofit/>
          </a:bodyPr>
          <a:lstStyle/>
          <a:p>
            <a:pPr marL="0" marR="0" lvl="0" indent="0" algn="l" rtl="0">
              <a:lnSpc>
                <a:spcPct val="77000"/>
              </a:lnSpc>
              <a:spcBef>
                <a:spcPts val="0"/>
              </a:spcBef>
              <a:spcAft>
                <a:spcPts val="0"/>
              </a:spcAft>
              <a:buClr>
                <a:srgbClr val="FFFEFE"/>
              </a:buClr>
              <a:buSzPts val="19900"/>
              <a:buFont typeface="Questrial"/>
              <a:buNone/>
            </a:pPr>
            <a:r>
              <a:rPr lang="en" sz="19900" i="0" u="none" strike="noStrike" cap="none">
                <a:solidFill>
                  <a:srgbClr val="FFFEFE"/>
                </a:solidFill>
                <a:latin typeface="Avant Garde Demi SFDC"/>
                <a:ea typeface="Avant Garde Demi SFDC"/>
                <a:cs typeface="Avant Garde Demi SFDC"/>
                <a:sym typeface="Avant Garde Demi SFDC"/>
              </a:rPr>
              <a:t>k</a:t>
            </a:r>
            <a:endParaRPr sz="1100">
              <a:latin typeface="Avant Garde Demi SFDC"/>
              <a:ea typeface="Avant Garde Demi SFDC"/>
              <a:cs typeface="Avant Garde Demi SFDC"/>
              <a:sym typeface="Avant Garde Demi SFDC"/>
            </a:endParaRPr>
          </a:p>
        </p:txBody>
      </p:sp>
      <p:sp>
        <p:nvSpPr>
          <p:cNvPr id="1107" name="Google Shape;1107;p98"/>
          <p:cNvSpPr txBox="1"/>
          <p:nvPr/>
        </p:nvSpPr>
        <p:spPr>
          <a:xfrm>
            <a:off x="6062746" y="4628342"/>
            <a:ext cx="2970000" cy="2718000"/>
          </a:xfrm>
          <a:prstGeom prst="rect">
            <a:avLst/>
          </a:prstGeom>
          <a:noFill/>
          <a:ln>
            <a:noFill/>
          </a:ln>
        </p:spPr>
        <p:txBody>
          <a:bodyPr spcFirstLastPara="1" wrap="square" lIns="91400" tIns="91400" rIns="91400" bIns="91400" anchor="ctr" anchorCtr="0">
            <a:noAutofit/>
          </a:bodyPr>
          <a:lstStyle/>
          <a:p>
            <a:pPr marL="0" marR="0" lvl="0" indent="0" algn="ctr" rtl="0">
              <a:lnSpc>
                <a:spcPct val="77000"/>
              </a:lnSpc>
              <a:spcBef>
                <a:spcPts val="0"/>
              </a:spcBef>
              <a:spcAft>
                <a:spcPts val="0"/>
              </a:spcAft>
              <a:buClr>
                <a:srgbClr val="FFFEFE"/>
              </a:buClr>
              <a:buSzPts val="19900"/>
              <a:buFont typeface="Questrial"/>
              <a:buNone/>
            </a:pPr>
            <a:r>
              <a:rPr lang="en" sz="19900" i="0" u="none" strike="noStrike" cap="none">
                <a:solidFill>
                  <a:srgbClr val="FFFFFF"/>
                </a:solidFill>
                <a:latin typeface="Avant Garde Demi SFDC"/>
                <a:ea typeface="Avant Garde Demi SFDC"/>
                <a:cs typeface="Avant Garde Demi SFDC"/>
                <a:sym typeface="Avant Garde Demi SFDC"/>
              </a:rPr>
              <a:t>y</a:t>
            </a:r>
            <a:endParaRPr sz="1100">
              <a:solidFill>
                <a:srgbClr val="FFFFFF"/>
              </a:solidFill>
              <a:latin typeface="Avant Garde Demi SFDC"/>
              <a:ea typeface="Avant Garde Demi SFDC"/>
              <a:cs typeface="Avant Garde Demi SFDC"/>
              <a:sym typeface="Avant Garde Demi SFDC"/>
            </a:endParaRPr>
          </a:p>
        </p:txBody>
      </p:sp>
      <p:sp>
        <p:nvSpPr>
          <p:cNvPr id="1108" name="Google Shape;1108;p98"/>
          <p:cNvSpPr txBox="1"/>
          <p:nvPr/>
        </p:nvSpPr>
        <p:spPr>
          <a:xfrm>
            <a:off x="8076173" y="4628350"/>
            <a:ext cx="3575100" cy="2718000"/>
          </a:xfrm>
          <a:prstGeom prst="rect">
            <a:avLst/>
          </a:prstGeom>
          <a:noFill/>
          <a:ln>
            <a:noFill/>
          </a:ln>
        </p:spPr>
        <p:txBody>
          <a:bodyPr spcFirstLastPara="1" wrap="square" lIns="91400" tIns="91400" rIns="91400" bIns="91400" anchor="ctr" anchorCtr="0">
            <a:noAutofit/>
          </a:bodyPr>
          <a:lstStyle/>
          <a:p>
            <a:pPr marL="0" marR="0" lvl="0" indent="0" algn="l" rtl="0">
              <a:lnSpc>
                <a:spcPct val="77000"/>
              </a:lnSpc>
              <a:spcBef>
                <a:spcPts val="0"/>
              </a:spcBef>
              <a:spcAft>
                <a:spcPts val="0"/>
              </a:spcAft>
              <a:buClr>
                <a:srgbClr val="FFFEFE"/>
              </a:buClr>
              <a:buSzPts val="19900"/>
              <a:buFont typeface="Questrial"/>
              <a:buNone/>
            </a:pPr>
            <a:r>
              <a:rPr lang="en" sz="19900" i="0" u="none" strike="noStrike" cap="none">
                <a:solidFill>
                  <a:srgbClr val="FFFFFF"/>
                </a:solidFill>
                <a:latin typeface="Avant Garde Demi SFDC"/>
                <a:ea typeface="Avant Garde Demi SFDC"/>
                <a:cs typeface="Avant Garde Demi SFDC"/>
                <a:sym typeface="Avant Garde Demi SFDC"/>
              </a:rPr>
              <a:t>ou</a:t>
            </a:r>
            <a:endParaRPr sz="1100">
              <a:solidFill>
                <a:srgbClr val="FFFFFF"/>
              </a:solidFill>
              <a:latin typeface="Avant Garde Demi SFDC"/>
              <a:ea typeface="Avant Garde Demi SFDC"/>
              <a:cs typeface="Avant Garde Demi SFDC"/>
              <a:sym typeface="Avant Garde Demi SFDC"/>
            </a:endParaRPr>
          </a:p>
        </p:txBody>
      </p:sp>
      <p:sp>
        <p:nvSpPr>
          <p:cNvPr id="1109" name="Google Shape;1109;p98"/>
          <p:cNvSpPr>
            <a:spLocks noGrp="1"/>
          </p:cNvSpPr>
          <p:nvPr>
            <p:ph type="pic" idx="2"/>
          </p:nvPr>
        </p:nvSpPr>
        <p:spPr>
          <a:xfrm>
            <a:off x="2355750" y="599100"/>
            <a:ext cx="2718000" cy="2718000"/>
          </a:xfrm>
          <a:prstGeom prst="ellipse">
            <a:avLst/>
          </a:prstGeom>
          <a:noFill/>
          <a:ln>
            <a:noFill/>
          </a:ln>
        </p:spPr>
      </p:sp>
      <p:sp>
        <p:nvSpPr>
          <p:cNvPr id="1110" name="Google Shape;1110;p98"/>
          <p:cNvSpPr>
            <a:spLocks noGrp="1"/>
          </p:cNvSpPr>
          <p:nvPr>
            <p:ph type="pic" idx="3"/>
          </p:nvPr>
        </p:nvSpPr>
        <p:spPr>
          <a:xfrm>
            <a:off x="725550" y="3541400"/>
            <a:ext cx="1977900" cy="1977900"/>
          </a:xfrm>
          <a:prstGeom prst="ellipse">
            <a:avLst/>
          </a:prstGeom>
          <a:noFill/>
          <a:ln>
            <a:noFill/>
          </a:ln>
        </p:spPr>
      </p:sp>
      <p:sp>
        <p:nvSpPr>
          <p:cNvPr id="1111" name="Google Shape;1111;p98"/>
          <p:cNvSpPr>
            <a:spLocks noGrp="1"/>
          </p:cNvSpPr>
          <p:nvPr>
            <p:ph type="pic" idx="4"/>
          </p:nvPr>
        </p:nvSpPr>
        <p:spPr>
          <a:xfrm>
            <a:off x="1714500" y="6205500"/>
            <a:ext cx="3400500" cy="3400500"/>
          </a:xfrm>
          <a:prstGeom prst="ellipse">
            <a:avLst/>
          </a:prstGeom>
          <a:noFill/>
          <a:ln>
            <a:noFill/>
          </a:ln>
        </p:spPr>
      </p:sp>
      <p:sp>
        <p:nvSpPr>
          <p:cNvPr id="1112" name="Google Shape;1112;p98"/>
          <p:cNvSpPr>
            <a:spLocks noGrp="1"/>
          </p:cNvSpPr>
          <p:nvPr>
            <p:ph type="pic" idx="5"/>
          </p:nvPr>
        </p:nvSpPr>
        <p:spPr>
          <a:xfrm>
            <a:off x="13633050" y="4628350"/>
            <a:ext cx="3797700" cy="3797700"/>
          </a:xfrm>
          <a:prstGeom prst="ellipse">
            <a:avLst/>
          </a:prstGeom>
          <a:noFill/>
          <a:ln>
            <a:noFill/>
          </a:ln>
        </p:spPr>
      </p:sp>
      <p:sp>
        <p:nvSpPr>
          <p:cNvPr id="1113" name="Google Shape;1113;p98"/>
          <p:cNvSpPr>
            <a:spLocks noGrp="1"/>
          </p:cNvSpPr>
          <p:nvPr>
            <p:ph type="pic" idx="6"/>
          </p:nvPr>
        </p:nvSpPr>
        <p:spPr>
          <a:xfrm>
            <a:off x="14433925" y="1016000"/>
            <a:ext cx="2718000" cy="2718000"/>
          </a:xfrm>
          <a:prstGeom prst="ellipse">
            <a:avLst/>
          </a:prstGeom>
          <a:noFill/>
          <a:ln>
            <a:noFill/>
          </a:ln>
        </p:spPr>
      </p:sp>
      <p:sp>
        <p:nvSpPr>
          <p:cNvPr id="1114" name="Google Shape;1114;p98"/>
          <p:cNvSpPr>
            <a:spLocks noGrp="1"/>
          </p:cNvSpPr>
          <p:nvPr>
            <p:ph type="pic" idx="7"/>
          </p:nvPr>
        </p:nvSpPr>
        <p:spPr>
          <a:xfrm>
            <a:off x="12073138" y="700788"/>
            <a:ext cx="1360500" cy="1360500"/>
          </a:xfrm>
          <a:prstGeom prst="ellipse">
            <a:avLst/>
          </a:prstGeom>
          <a:noFill/>
          <a:ln>
            <a:noFill/>
          </a:ln>
        </p:spPr>
      </p:sp>
      <p:sp>
        <p:nvSpPr>
          <p:cNvPr id="1115" name="Google Shape;1115;p98"/>
          <p:cNvSpPr>
            <a:spLocks noGrp="1"/>
          </p:cNvSpPr>
          <p:nvPr>
            <p:ph type="pic" idx="8"/>
          </p:nvPr>
        </p:nvSpPr>
        <p:spPr>
          <a:xfrm>
            <a:off x="12460250" y="7905750"/>
            <a:ext cx="1563900" cy="1563900"/>
          </a:xfrm>
          <a:prstGeom prst="ellipse">
            <a:avLst/>
          </a:prstGeom>
          <a:noFill/>
          <a:ln>
            <a:noFill/>
          </a:ln>
        </p:spPr>
      </p:sp>
      <p:sp>
        <p:nvSpPr>
          <p:cNvPr id="1116" name="Google Shape;1116;p98"/>
          <p:cNvSpPr>
            <a:spLocks noGrp="1"/>
          </p:cNvSpPr>
          <p:nvPr>
            <p:ph type="pic" idx="9"/>
          </p:nvPr>
        </p:nvSpPr>
        <p:spPr>
          <a:xfrm>
            <a:off x="5553688" y="8426038"/>
            <a:ext cx="1360500" cy="1360500"/>
          </a:xfrm>
          <a:prstGeom prst="ellipse">
            <a:avLst/>
          </a:prstGeom>
          <a:noFill/>
          <a:ln>
            <a:noFill/>
          </a:ln>
        </p:spPr>
      </p:sp>
      <p:sp>
        <p:nvSpPr>
          <p:cNvPr id="1117" name="Google Shape;1117;p98"/>
          <p:cNvSpPr>
            <a:spLocks noGrp="1"/>
          </p:cNvSpPr>
          <p:nvPr>
            <p:ph type="pic" idx="13"/>
          </p:nvPr>
        </p:nvSpPr>
        <p:spPr>
          <a:xfrm>
            <a:off x="6269750" y="599100"/>
            <a:ext cx="1563900" cy="1563900"/>
          </a:xfrm>
          <a:prstGeom prst="ellipse">
            <a:avLst/>
          </a:prstGeom>
          <a:noFill/>
          <a:ln>
            <a:noFill/>
          </a:ln>
        </p:spPr>
      </p:sp>
      <p:sp>
        <p:nvSpPr>
          <p:cNvPr id="1118" name="Google Shape;1118;p98"/>
          <p:cNvSpPr>
            <a:spLocks noGrp="1"/>
          </p:cNvSpPr>
          <p:nvPr>
            <p:ph type="pic" idx="14"/>
          </p:nvPr>
        </p:nvSpPr>
        <p:spPr>
          <a:xfrm>
            <a:off x="8623025" y="7346350"/>
            <a:ext cx="1977900" cy="1977900"/>
          </a:xfrm>
          <a:prstGeom prst="ellipse">
            <a:avLst/>
          </a:prstGeom>
          <a:noFill/>
          <a:ln>
            <a:noFill/>
          </a:ln>
        </p:spPr>
      </p:sp>
      <p:pic>
        <p:nvPicPr>
          <p:cNvPr id="1119" name="Google Shape;1119;p98" title="BE-MVP-Icon-Spark_Redux_V3_STRAIGHT_teal-b.png"/>
          <p:cNvPicPr preferRelativeResize="0"/>
          <p:nvPr/>
        </p:nvPicPr>
        <p:blipFill rotWithShape="1">
          <a:blip r:embed="rId4">
            <a:alphaModFix/>
          </a:blip>
          <a:srcRect t="2571" b="2571"/>
          <a:stretch/>
        </p:blipFill>
        <p:spPr>
          <a:xfrm>
            <a:off x="499632" y="3149512"/>
            <a:ext cx="448163" cy="453897"/>
          </a:xfrm>
          <a:prstGeom prst="rect">
            <a:avLst/>
          </a:prstGeom>
          <a:noFill/>
          <a:ln>
            <a:noFill/>
          </a:ln>
        </p:spPr>
      </p:pic>
      <p:pic>
        <p:nvPicPr>
          <p:cNvPr id="1120" name="Google Shape;1120;p98" title="Group 2147231774.png"/>
          <p:cNvPicPr preferRelativeResize="0"/>
          <p:nvPr/>
        </p:nvPicPr>
        <p:blipFill rotWithShape="1">
          <a:blip r:embed="rId3">
            <a:alphaModFix/>
          </a:blip>
          <a:srcRect t="17979" b="17972"/>
          <a:stretch/>
        </p:blipFill>
        <p:spPr>
          <a:xfrm>
            <a:off x="12242121" y="6689569"/>
            <a:ext cx="800071" cy="810306"/>
          </a:xfrm>
          <a:prstGeom prst="rect">
            <a:avLst/>
          </a:prstGeom>
          <a:noFill/>
          <a:ln>
            <a:noFill/>
          </a:ln>
        </p:spPr>
      </p:pic>
      <p:pic>
        <p:nvPicPr>
          <p:cNvPr id="1121" name="Google Shape;1121;p98" title="BE-MVP-Icon-Spark_Redux_V3_STRAIGHT_teal-b.png"/>
          <p:cNvPicPr preferRelativeResize="0"/>
          <p:nvPr/>
        </p:nvPicPr>
        <p:blipFill rotWithShape="1">
          <a:blip r:embed="rId4">
            <a:alphaModFix/>
          </a:blip>
          <a:srcRect t="2571" b="2571"/>
          <a:stretch/>
        </p:blipFill>
        <p:spPr>
          <a:xfrm>
            <a:off x="1837832" y="9469662"/>
            <a:ext cx="448163" cy="453897"/>
          </a:xfrm>
          <a:prstGeom prst="rect">
            <a:avLst/>
          </a:prstGeom>
          <a:noFill/>
          <a:ln>
            <a:noFill/>
          </a:ln>
        </p:spPr>
      </p:pic>
      <p:pic>
        <p:nvPicPr>
          <p:cNvPr id="1122" name="Google Shape;1122;p98" title="BE-MVP-Icon-Spark_Redux_V3_STRAIGHT_teal-b.png"/>
          <p:cNvPicPr preferRelativeResize="0"/>
          <p:nvPr/>
        </p:nvPicPr>
        <p:blipFill rotWithShape="1">
          <a:blip r:embed="rId4">
            <a:alphaModFix/>
          </a:blip>
          <a:srcRect t="2571" b="2571"/>
          <a:stretch/>
        </p:blipFill>
        <p:spPr>
          <a:xfrm>
            <a:off x="10909707" y="857262"/>
            <a:ext cx="448163" cy="453897"/>
          </a:xfrm>
          <a:prstGeom prst="rect">
            <a:avLst/>
          </a:prstGeom>
          <a:noFill/>
          <a:ln>
            <a:noFill/>
          </a:ln>
        </p:spPr>
      </p:pic>
      <p:pic>
        <p:nvPicPr>
          <p:cNvPr id="1123" name="Google Shape;1123;p98" title="BE-MVP-Icon-Spark_Redux_V3_STRAIGHT_teal-b.png"/>
          <p:cNvPicPr preferRelativeResize="0"/>
          <p:nvPr/>
        </p:nvPicPr>
        <p:blipFill rotWithShape="1">
          <a:blip r:embed="rId4">
            <a:alphaModFix/>
          </a:blip>
          <a:srcRect t="2571" b="2571"/>
          <a:stretch/>
        </p:blipFill>
        <p:spPr>
          <a:xfrm>
            <a:off x="16982582" y="8690112"/>
            <a:ext cx="448163" cy="453897"/>
          </a:xfrm>
          <a:prstGeom prst="rect">
            <a:avLst/>
          </a:prstGeom>
          <a:noFill/>
          <a:ln>
            <a:noFill/>
          </a:ln>
        </p:spPr>
      </p:pic>
      <p:pic>
        <p:nvPicPr>
          <p:cNvPr id="1124" name="Google Shape;1124;p98" title="BE-MVP-Icon-Spark_Redux_V3_STRAIGHT_teal-b.png"/>
          <p:cNvPicPr preferRelativeResize="0"/>
          <p:nvPr/>
        </p:nvPicPr>
        <p:blipFill rotWithShape="1">
          <a:blip r:embed="rId4">
            <a:alphaModFix/>
          </a:blip>
          <a:srcRect t="2571" b="2571"/>
          <a:stretch/>
        </p:blipFill>
        <p:spPr>
          <a:xfrm>
            <a:off x="17327507" y="1016012"/>
            <a:ext cx="448163" cy="453897"/>
          </a:xfrm>
          <a:prstGeom prst="rect">
            <a:avLst/>
          </a:prstGeom>
          <a:noFill/>
          <a:ln>
            <a:noFill/>
          </a:ln>
        </p:spPr>
      </p:pic>
      <p:pic>
        <p:nvPicPr>
          <p:cNvPr id="1125" name="Google Shape;1125;p98" title="White.png"/>
          <p:cNvPicPr preferRelativeResize="0"/>
          <p:nvPr/>
        </p:nvPicPr>
        <p:blipFill>
          <a:blip r:embed="rId5">
            <a:alphaModFix/>
          </a:blip>
          <a:stretch>
            <a:fillRect/>
          </a:stretch>
        </p:blipFill>
        <p:spPr>
          <a:xfrm>
            <a:off x="7503339" y="2152651"/>
            <a:ext cx="3281324" cy="81030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53 Cover 2">
  <p:cSld name="CUSTOM_2">
    <p:spTree>
      <p:nvGrpSpPr>
        <p:cNvPr id="1" name="Shape 1126"/>
        <p:cNvGrpSpPr/>
        <p:nvPr/>
      </p:nvGrpSpPr>
      <p:grpSpPr>
        <a:xfrm>
          <a:off x="0" y="0"/>
          <a:ext cx="0" cy="0"/>
          <a:chOff x="0" y="0"/>
          <a:chExt cx="0" cy="0"/>
        </a:xfrm>
      </p:grpSpPr>
      <p:pic>
        <p:nvPicPr>
          <p:cNvPr id="1127" name="Google Shape;1127;p99" title="Exploration.png"/>
          <p:cNvPicPr preferRelativeResize="0"/>
          <p:nvPr/>
        </p:nvPicPr>
        <p:blipFill rotWithShape="1">
          <a:blip r:embed="rId2">
            <a:alphaModFix/>
          </a:blip>
          <a:srcRect l="90" r="80"/>
          <a:stretch/>
        </p:blipFill>
        <p:spPr>
          <a:xfrm>
            <a:off x="0" y="0"/>
            <a:ext cx="18288000" cy="10287003"/>
          </a:xfrm>
          <a:prstGeom prst="rect">
            <a:avLst/>
          </a:prstGeom>
          <a:noFill/>
          <a:ln>
            <a:noFill/>
          </a:ln>
        </p:spPr>
      </p:pic>
      <p:pic>
        <p:nvPicPr>
          <p:cNvPr id="1128" name="Google Shape;1128;p99" title="Blue_shadow.png"/>
          <p:cNvPicPr preferRelativeResize="0"/>
          <p:nvPr/>
        </p:nvPicPr>
        <p:blipFill>
          <a:blip r:embed="rId3">
            <a:alphaModFix/>
          </a:blip>
          <a:stretch>
            <a:fillRect/>
          </a:stretch>
        </p:blipFill>
        <p:spPr>
          <a:xfrm>
            <a:off x="5105400" y="8802916"/>
            <a:ext cx="7620000" cy="676275"/>
          </a:xfrm>
          <a:prstGeom prst="rect">
            <a:avLst/>
          </a:prstGeom>
          <a:noFill/>
          <a:ln>
            <a:noFill/>
          </a:ln>
        </p:spPr>
      </p:pic>
      <p:pic>
        <p:nvPicPr>
          <p:cNvPr id="1129" name="Google Shape;1129;p99" title="White.png"/>
          <p:cNvPicPr preferRelativeResize="0"/>
          <p:nvPr/>
        </p:nvPicPr>
        <p:blipFill rotWithShape="1">
          <a:blip r:embed="rId4">
            <a:alphaModFix/>
          </a:blip>
          <a:srcRect l="333" r="-1262"/>
          <a:stretch/>
        </p:blipFill>
        <p:spPr>
          <a:xfrm>
            <a:off x="5806925" y="4286350"/>
            <a:ext cx="6102650" cy="1482975"/>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52 Cover 1">
  <p:cSld name="CUSTOM_3">
    <p:spTree>
      <p:nvGrpSpPr>
        <p:cNvPr id="1" name="Shape 1130"/>
        <p:cNvGrpSpPr/>
        <p:nvPr/>
      </p:nvGrpSpPr>
      <p:grpSpPr>
        <a:xfrm>
          <a:off x="0" y="0"/>
          <a:ext cx="0" cy="0"/>
          <a:chOff x="0" y="0"/>
          <a:chExt cx="0" cy="0"/>
        </a:xfrm>
      </p:grpSpPr>
      <p:pic>
        <p:nvPicPr>
          <p:cNvPr id="1131" name="Google Shape;1131;p100" title="Radiant.png"/>
          <p:cNvPicPr preferRelativeResize="0"/>
          <p:nvPr/>
        </p:nvPicPr>
        <p:blipFill>
          <a:blip r:embed="rId2">
            <a:alphaModFix/>
          </a:blip>
          <a:stretch>
            <a:fillRect/>
          </a:stretch>
        </p:blipFill>
        <p:spPr>
          <a:xfrm>
            <a:off x="0" y="0"/>
            <a:ext cx="18288000" cy="10287003"/>
          </a:xfrm>
          <a:prstGeom prst="rect">
            <a:avLst/>
          </a:prstGeom>
          <a:noFill/>
          <a:ln>
            <a:noFill/>
          </a:ln>
        </p:spPr>
      </p:pic>
      <p:pic>
        <p:nvPicPr>
          <p:cNvPr id="1132" name="Google Shape;1132;p100"/>
          <p:cNvPicPr preferRelativeResize="0"/>
          <p:nvPr/>
        </p:nvPicPr>
        <p:blipFill>
          <a:blip r:embed="rId3">
            <a:alphaModFix/>
          </a:blip>
          <a:stretch>
            <a:fillRect/>
          </a:stretch>
        </p:blipFill>
        <p:spPr>
          <a:xfrm>
            <a:off x="4572000" y="7505091"/>
            <a:ext cx="8572501" cy="3540050"/>
          </a:xfrm>
          <a:prstGeom prst="rect">
            <a:avLst/>
          </a:prstGeom>
          <a:noFill/>
          <a:ln>
            <a:noFill/>
          </a:ln>
        </p:spPr>
      </p:pic>
      <p:pic>
        <p:nvPicPr>
          <p:cNvPr id="1133" name="Google Shape;1133;p100" title="Black.png"/>
          <p:cNvPicPr preferRelativeResize="0"/>
          <p:nvPr/>
        </p:nvPicPr>
        <p:blipFill rotWithShape="1">
          <a:blip r:embed="rId4">
            <a:alphaModFix/>
          </a:blip>
          <a:srcRect t="456" b="466"/>
          <a:stretch/>
        </p:blipFill>
        <p:spPr>
          <a:xfrm>
            <a:off x="5806925" y="4286350"/>
            <a:ext cx="6102650" cy="14829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image" Target="../media/image1.png"/><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2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7250" y="890050"/>
            <a:ext cx="16573500" cy="11454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5600"/>
              <a:buFont typeface="Avant Garde Demi SFDC"/>
              <a:buNone/>
              <a:defRPr sz="5600">
                <a:solidFill>
                  <a:schemeClr val="dk1"/>
                </a:solidFill>
                <a:latin typeface="Avant Garde Demi SFDC"/>
                <a:ea typeface="Avant Garde Demi SFDC"/>
                <a:cs typeface="Avant Garde Demi SFDC"/>
                <a:sym typeface="Avant Garde Demi SFDC"/>
              </a:defRPr>
            </a:lvl1pPr>
            <a:lvl2pPr lvl="1" rtl="0">
              <a:spcBef>
                <a:spcPts val="0"/>
              </a:spcBef>
              <a:spcAft>
                <a:spcPts val="0"/>
              </a:spcAft>
              <a:buClr>
                <a:schemeClr val="dk1"/>
              </a:buClr>
              <a:buSzPts val="5600"/>
              <a:buFont typeface="Avant Garde Demi SFDC"/>
              <a:buNone/>
              <a:defRPr sz="5600">
                <a:solidFill>
                  <a:schemeClr val="dk1"/>
                </a:solidFill>
                <a:latin typeface="Avant Garde Demi SFDC"/>
                <a:ea typeface="Avant Garde Demi SFDC"/>
                <a:cs typeface="Avant Garde Demi SFDC"/>
                <a:sym typeface="Avant Garde Demi SFDC"/>
              </a:defRPr>
            </a:lvl2pPr>
            <a:lvl3pPr lvl="2" rtl="0">
              <a:spcBef>
                <a:spcPts val="0"/>
              </a:spcBef>
              <a:spcAft>
                <a:spcPts val="0"/>
              </a:spcAft>
              <a:buClr>
                <a:schemeClr val="dk1"/>
              </a:buClr>
              <a:buSzPts val="5600"/>
              <a:buFont typeface="Avant Garde Demi SFDC"/>
              <a:buNone/>
              <a:defRPr sz="5600">
                <a:solidFill>
                  <a:schemeClr val="dk1"/>
                </a:solidFill>
                <a:latin typeface="Avant Garde Demi SFDC"/>
                <a:ea typeface="Avant Garde Demi SFDC"/>
                <a:cs typeface="Avant Garde Demi SFDC"/>
                <a:sym typeface="Avant Garde Demi SFDC"/>
              </a:defRPr>
            </a:lvl3pPr>
            <a:lvl4pPr lvl="3" rtl="0">
              <a:spcBef>
                <a:spcPts val="0"/>
              </a:spcBef>
              <a:spcAft>
                <a:spcPts val="0"/>
              </a:spcAft>
              <a:buClr>
                <a:schemeClr val="dk1"/>
              </a:buClr>
              <a:buSzPts val="5600"/>
              <a:buFont typeface="Avant Garde Demi SFDC"/>
              <a:buNone/>
              <a:defRPr sz="5600">
                <a:solidFill>
                  <a:schemeClr val="dk1"/>
                </a:solidFill>
                <a:latin typeface="Avant Garde Demi SFDC"/>
                <a:ea typeface="Avant Garde Demi SFDC"/>
                <a:cs typeface="Avant Garde Demi SFDC"/>
                <a:sym typeface="Avant Garde Demi SFDC"/>
              </a:defRPr>
            </a:lvl4pPr>
            <a:lvl5pPr lvl="4" rtl="0">
              <a:spcBef>
                <a:spcPts val="0"/>
              </a:spcBef>
              <a:spcAft>
                <a:spcPts val="0"/>
              </a:spcAft>
              <a:buClr>
                <a:schemeClr val="dk1"/>
              </a:buClr>
              <a:buSzPts val="5600"/>
              <a:buFont typeface="Avant Garde Demi SFDC"/>
              <a:buNone/>
              <a:defRPr sz="5600">
                <a:solidFill>
                  <a:schemeClr val="dk1"/>
                </a:solidFill>
                <a:latin typeface="Avant Garde Demi SFDC"/>
                <a:ea typeface="Avant Garde Demi SFDC"/>
                <a:cs typeface="Avant Garde Demi SFDC"/>
                <a:sym typeface="Avant Garde Demi SFDC"/>
              </a:defRPr>
            </a:lvl5pPr>
            <a:lvl6pPr lvl="5" rtl="0">
              <a:spcBef>
                <a:spcPts val="0"/>
              </a:spcBef>
              <a:spcAft>
                <a:spcPts val="0"/>
              </a:spcAft>
              <a:buClr>
                <a:schemeClr val="dk1"/>
              </a:buClr>
              <a:buSzPts val="5600"/>
              <a:buFont typeface="Avant Garde Demi SFDC"/>
              <a:buNone/>
              <a:defRPr sz="5600">
                <a:solidFill>
                  <a:schemeClr val="dk1"/>
                </a:solidFill>
                <a:latin typeface="Avant Garde Demi SFDC"/>
                <a:ea typeface="Avant Garde Demi SFDC"/>
                <a:cs typeface="Avant Garde Demi SFDC"/>
                <a:sym typeface="Avant Garde Demi SFDC"/>
              </a:defRPr>
            </a:lvl6pPr>
            <a:lvl7pPr lvl="6" rtl="0">
              <a:spcBef>
                <a:spcPts val="0"/>
              </a:spcBef>
              <a:spcAft>
                <a:spcPts val="0"/>
              </a:spcAft>
              <a:buClr>
                <a:schemeClr val="dk1"/>
              </a:buClr>
              <a:buSzPts val="5600"/>
              <a:buFont typeface="Avant Garde Demi SFDC"/>
              <a:buNone/>
              <a:defRPr sz="5600">
                <a:solidFill>
                  <a:schemeClr val="dk1"/>
                </a:solidFill>
                <a:latin typeface="Avant Garde Demi SFDC"/>
                <a:ea typeface="Avant Garde Demi SFDC"/>
                <a:cs typeface="Avant Garde Demi SFDC"/>
                <a:sym typeface="Avant Garde Demi SFDC"/>
              </a:defRPr>
            </a:lvl7pPr>
            <a:lvl8pPr lvl="7" rtl="0">
              <a:spcBef>
                <a:spcPts val="0"/>
              </a:spcBef>
              <a:spcAft>
                <a:spcPts val="0"/>
              </a:spcAft>
              <a:buClr>
                <a:schemeClr val="dk1"/>
              </a:buClr>
              <a:buSzPts val="5600"/>
              <a:buFont typeface="Avant Garde Demi SFDC"/>
              <a:buNone/>
              <a:defRPr sz="5600">
                <a:solidFill>
                  <a:schemeClr val="dk1"/>
                </a:solidFill>
                <a:latin typeface="Avant Garde Demi SFDC"/>
                <a:ea typeface="Avant Garde Demi SFDC"/>
                <a:cs typeface="Avant Garde Demi SFDC"/>
                <a:sym typeface="Avant Garde Demi SFDC"/>
              </a:defRPr>
            </a:lvl8pPr>
            <a:lvl9pPr lvl="8" rtl="0">
              <a:spcBef>
                <a:spcPts val="0"/>
              </a:spcBef>
              <a:spcAft>
                <a:spcPts val="0"/>
              </a:spcAft>
              <a:buClr>
                <a:schemeClr val="dk1"/>
              </a:buClr>
              <a:buSzPts val="5600"/>
              <a:buFont typeface="Avant Garde Demi SFDC"/>
              <a:buNone/>
              <a:defRPr sz="5600">
                <a:solidFill>
                  <a:schemeClr val="dk1"/>
                </a:solidFill>
                <a:latin typeface="Avant Garde Demi SFDC"/>
                <a:ea typeface="Avant Garde Demi SFDC"/>
                <a:cs typeface="Avant Garde Demi SFDC"/>
                <a:sym typeface="Avant Garde Demi SFDC"/>
              </a:defRPr>
            </a:lvl9pPr>
          </a:lstStyle>
          <a:p>
            <a:endParaRPr/>
          </a:p>
        </p:txBody>
      </p:sp>
      <p:sp>
        <p:nvSpPr>
          <p:cNvPr id="7" name="Google Shape;7;p1"/>
          <p:cNvSpPr txBox="1">
            <a:spLocks noGrp="1"/>
          </p:cNvSpPr>
          <p:nvPr>
            <p:ph type="body" idx="1"/>
          </p:nvPr>
        </p:nvSpPr>
        <p:spPr>
          <a:xfrm>
            <a:off x="857250" y="2567250"/>
            <a:ext cx="16573500" cy="6576900"/>
          </a:xfrm>
          <a:prstGeom prst="rect">
            <a:avLst/>
          </a:prstGeom>
          <a:noFill/>
          <a:ln>
            <a:noFill/>
          </a:ln>
        </p:spPr>
        <p:txBody>
          <a:bodyPr spcFirstLastPara="1" wrap="square" lIns="182850" tIns="182850" rIns="182850" bIns="182850" anchor="t" anchorCtr="0">
            <a:noAutofit/>
          </a:bodyPr>
          <a:lstStyle>
            <a:lvl1pPr marL="457200" lvl="0" indent="-419100" rtl="0">
              <a:lnSpc>
                <a:spcPct val="90000"/>
              </a:lnSpc>
              <a:spcBef>
                <a:spcPts val="0"/>
              </a:spcBef>
              <a:spcAft>
                <a:spcPts val="0"/>
              </a:spcAft>
              <a:buClr>
                <a:schemeClr val="dk1"/>
              </a:buClr>
              <a:buSzPts val="3000"/>
              <a:buFont typeface="Salesforce Sans"/>
              <a:buChar char="●"/>
              <a:defRPr sz="3000">
                <a:solidFill>
                  <a:schemeClr val="dk1"/>
                </a:solidFill>
                <a:latin typeface="Salesforce Sans"/>
                <a:ea typeface="Salesforce Sans"/>
                <a:cs typeface="Salesforce Sans"/>
                <a:sym typeface="Salesforce Sans"/>
              </a:defRPr>
            </a:lvl1pPr>
            <a:lvl2pPr marL="914400" lvl="1" indent="-393700" rtl="0">
              <a:lnSpc>
                <a:spcPct val="90000"/>
              </a:lnSpc>
              <a:spcBef>
                <a:spcPts val="1800"/>
              </a:spcBef>
              <a:spcAft>
                <a:spcPts val="0"/>
              </a:spcAft>
              <a:buClr>
                <a:schemeClr val="dk1"/>
              </a:buClr>
              <a:buSzPts val="2600"/>
              <a:buFont typeface="Salesforce Sans"/>
              <a:buChar char="○"/>
              <a:defRPr sz="2600">
                <a:solidFill>
                  <a:schemeClr val="dk1"/>
                </a:solidFill>
                <a:latin typeface="Salesforce Sans"/>
                <a:ea typeface="Salesforce Sans"/>
                <a:cs typeface="Salesforce Sans"/>
                <a:sym typeface="Salesforce Sans"/>
              </a:defRPr>
            </a:lvl2pPr>
            <a:lvl3pPr marL="1371600" lvl="2" indent="-381000" rtl="0">
              <a:lnSpc>
                <a:spcPct val="90000"/>
              </a:lnSpc>
              <a:spcBef>
                <a:spcPts val="1800"/>
              </a:spcBef>
              <a:spcAft>
                <a:spcPts val="0"/>
              </a:spcAft>
              <a:buClr>
                <a:schemeClr val="dk1"/>
              </a:buClr>
              <a:buSzPts val="2400"/>
              <a:buFont typeface="Salesforce Sans"/>
              <a:buChar char="■"/>
              <a:defRPr sz="2400">
                <a:solidFill>
                  <a:schemeClr val="dk1"/>
                </a:solidFill>
                <a:latin typeface="Salesforce Sans"/>
                <a:ea typeface="Salesforce Sans"/>
                <a:cs typeface="Salesforce Sans"/>
                <a:sym typeface="Salesforce Sans"/>
              </a:defRPr>
            </a:lvl3pPr>
            <a:lvl4pPr marL="1828800" lvl="3" indent="-368300" rtl="0">
              <a:lnSpc>
                <a:spcPct val="90000"/>
              </a:lnSpc>
              <a:spcBef>
                <a:spcPts val="1800"/>
              </a:spcBef>
              <a:spcAft>
                <a:spcPts val="0"/>
              </a:spcAft>
              <a:buClr>
                <a:schemeClr val="dk1"/>
              </a:buClr>
              <a:buSzPts val="2200"/>
              <a:buFont typeface="Salesforce Sans"/>
              <a:buChar char="●"/>
              <a:defRPr sz="2200">
                <a:solidFill>
                  <a:schemeClr val="dk1"/>
                </a:solidFill>
                <a:latin typeface="Salesforce Sans"/>
                <a:ea typeface="Salesforce Sans"/>
                <a:cs typeface="Salesforce Sans"/>
                <a:sym typeface="Salesforce Sans"/>
              </a:defRPr>
            </a:lvl4pPr>
            <a:lvl5pPr marL="2286000" lvl="4" indent="-355600" rtl="0">
              <a:lnSpc>
                <a:spcPct val="90000"/>
              </a:lnSpc>
              <a:spcBef>
                <a:spcPts val="1800"/>
              </a:spcBef>
              <a:spcAft>
                <a:spcPts val="0"/>
              </a:spcAft>
              <a:buClr>
                <a:schemeClr val="dk1"/>
              </a:buClr>
              <a:buSzPts val="2000"/>
              <a:buFont typeface="Salesforce Sans"/>
              <a:buChar char="○"/>
              <a:defRPr sz="2000">
                <a:solidFill>
                  <a:schemeClr val="dk1"/>
                </a:solidFill>
                <a:latin typeface="Salesforce Sans"/>
                <a:ea typeface="Salesforce Sans"/>
                <a:cs typeface="Salesforce Sans"/>
                <a:sym typeface="Salesforce Sans"/>
              </a:defRPr>
            </a:lvl5pPr>
            <a:lvl6pPr marL="2743200" lvl="5" indent="-342900" rtl="0">
              <a:lnSpc>
                <a:spcPct val="90000"/>
              </a:lnSpc>
              <a:spcBef>
                <a:spcPts val="1800"/>
              </a:spcBef>
              <a:spcAft>
                <a:spcPts val="0"/>
              </a:spcAft>
              <a:buClr>
                <a:schemeClr val="dk1"/>
              </a:buClr>
              <a:buSzPts val="1800"/>
              <a:buFont typeface="Salesforce Sans"/>
              <a:buChar char="■"/>
              <a:defRPr sz="1800">
                <a:solidFill>
                  <a:schemeClr val="dk1"/>
                </a:solidFill>
                <a:latin typeface="Salesforce Sans"/>
                <a:ea typeface="Salesforce Sans"/>
                <a:cs typeface="Salesforce Sans"/>
                <a:sym typeface="Salesforce Sans"/>
              </a:defRPr>
            </a:lvl6pPr>
            <a:lvl7pPr marL="3200400" lvl="6" indent="-342900" rtl="0">
              <a:lnSpc>
                <a:spcPct val="90000"/>
              </a:lnSpc>
              <a:spcBef>
                <a:spcPts val="1800"/>
              </a:spcBef>
              <a:spcAft>
                <a:spcPts val="0"/>
              </a:spcAft>
              <a:buClr>
                <a:schemeClr val="dk1"/>
              </a:buClr>
              <a:buSzPts val="1800"/>
              <a:buFont typeface="Salesforce Sans"/>
              <a:buChar char="●"/>
              <a:defRPr sz="1800">
                <a:solidFill>
                  <a:schemeClr val="dk1"/>
                </a:solidFill>
                <a:latin typeface="Salesforce Sans"/>
                <a:ea typeface="Salesforce Sans"/>
                <a:cs typeface="Salesforce Sans"/>
                <a:sym typeface="Salesforce Sans"/>
              </a:defRPr>
            </a:lvl7pPr>
            <a:lvl8pPr marL="3657600" lvl="7" indent="-342900" rtl="0">
              <a:lnSpc>
                <a:spcPct val="90000"/>
              </a:lnSpc>
              <a:spcBef>
                <a:spcPts val="1800"/>
              </a:spcBef>
              <a:spcAft>
                <a:spcPts val="0"/>
              </a:spcAft>
              <a:buClr>
                <a:schemeClr val="dk1"/>
              </a:buClr>
              <a:buSzPts val="1800"/>
              <a:buFont typeface="Salesforce Sans"/>
              <a:buChar char="○"/>
              <a:defRPr sz="1800">
                <a:solidFill>
                  <a:schemeClr val="dk1"/>
                </a:solidFill>
                <a:latin typeface="Salesforce Sans"/>
                <a:ea typeface="Salesforce Sans"/>
                <a:cs typeface="Salesforce Sans"/>
                <a:sym typeface="Salesforce Sans"/>
              </a:defRPr>
            </a:lvl8pPr>
            <a:lvl9pPr marL="4114800" lvl="8" indent="-342900" rtl="0">
              <a:lnSpc>
                <a:spcPct val="90000"/>
              </a:lnSpc>
              <a:spcBef>
                <a:spcPts val="1800"/>
              </a:spcBef>
              <a:spcAft>
                <a:spcPts val="1800"/>
              </a:spcAft>
              <a:buClr>
                <a:schemeClr val="dk1"/>
              </a:buClr>
              <a:buSzPts val="1800"/>
              <a:buFont typeface="Salesforce Sans"/>
              <a:buChar char="■"/>
              <a:defRPr sz="1800">
                <a:solidFill>
                  <a:schemeClr val="dk1"/>
                </a:solidFill>
                <a:latin typeface="Salesforce Sans"/>
                <a:ea typeface="Salesforce Sans"/>
                <a:cs typeface="Salesforce Sans"/>
                <a:sym typeface="Salesforc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40">
          <p15:clr>
            <a:srgbClr val="FF00FF"/>
          </p15:clr>
        </p15:guide>
        <p15:guide id="2" pos="540">
          <p15:clr>
            <a:srgbClr val="FF00FF"/>
          </p15:clr>
        </p15:guide>
        <p15:guide id="3" pos="1440">
          <p15:clr>
            <a:srgbClr val="FF00FF"/>
          </p15:clr>
        </p15:guide>
        <p15:guide id="4" pos="1980">
          <p15:clr>
            <a:srgbClr val="FF00FF"/>
          </p15:clr>
        </p15:guide>
        <p15:guide id="5" pos="2340">
          <p15:clr>
            <a:srgbClr val="FF00FF"/>
          </p15:clr>
        </p15:guide>
        <p15:guide id="6" pos="2880">
          <p15:clr>
            <a:srgbClr val="FF00FF"/>
          </p15:clr>
        </p15:guide>
        <p15:guide id="7" orient="horz" pos="4320">
          <p15:clr>
            <a:srgbClr val="FF00FF"/>
          </p15:clr>
        </p15:guide>
        <p15:guide id="8" orient="horz" pos="4980">
          <p15:clr>
            <a:srgbClr val="FF00FF"/>
          </p15:clr>
        </p15:guide>
        <p15:guide id="9" orient="horz" pos="5760">
          <p15:clr>
            <a:srgbClr val="FF00FF"/>
          </p15:clr>
        </p15:guide>
        <p15:guide id="10" orient="horz" pos="6300">
          <p15:clr>
            <a:srgbClr val="FF00FF"/>
          </p15:clr>
        </p15:guide>
        <p15:guide id="11" pos="3240">
          <p15:clr>
            <a:srgbClr val="FF00FF"/>
          </p15:clr>
        </p15:guide>
        <p15:guide id="12" pos="4140">
          <p15:clr>
            <a:srgbClr val="FF00FF"/>
          </p15:clr>
        </p15:guide>
        <p15:guide id="13" pos="4680">
          <p15:clr>
            <a:srgbClr val="FF00FF"/>
          </p15:clr>
        </p15:guide>
        <p15:guide id="14" pos="5040">
          <p15:clr>
            <a:srgbClr val="FF00FF"/>
          </p15:clr>
        </p15:guide>
        <p15:guide id="15" pos="3780">
          <p15:clr>
            <a:srgbClr val="FF00FF"/>
          </p15:clr>
        </p15:guide>
        <p15:guide id="19" pos="5580">
          <p15:clr>
            <a:srgbClr val="FF00FF"/>
          </p15:clr>
        </p15:guide>
        <p15:guide id="20" pos="5940">
          <p15:clr>
            <a:srgbClr val="FF00FF"/>
          </p15:clr>
        </p15:guide>
        <p15:guide id="21" pos="6480">
          <p15:clr>
            <a:srgbClr val="FF00FF"/>
          </p15:clr>
        </p15:guide>
        <p15:guide id="22" pos="6840">
          <p15:clr>
            <a:srgbClr val="FF00FF"/>
          </p15:clr>
        </p15:guide>
        <p15:guide id="23" pos="7740">
          <p15:clr>
            <a:srgbClr val="FF00FF"/>
          </p15:clr>
        </p15:guide>
        <p15:guide id="24" pos="8280">
          <p15:clr>
            <a:srgbClr val="FF00FF"/>
          </p15:clr>
        </p15:guide>
        <p15:guide id="25" pos="8640">
          <p15:clr>
            <a:srgbClr val="FF00FF"/>
          </p15:clr>
        </p15:guide>
        <p15:guide id="26" pos="9180">
          <p15:clr>
            <a:srgbClr val="FF00FF"/>
          </p15:clr>
        </p15:guide>
        <p15:guide id="27" pos="9540">
          <p15:clr>
            <a:srgbClr val="FF00FF"/>
          </p15:clr>
        </p15:guide>
        <p15:guide id="28" pos="10080">
          <p15:clr>
            <a:srgbClr val="FF00FF"/>
          </p15:clr>
        </p15:guide>
        <p15:guide id="29" pos="10440">
          <p15:clr>
            <a:srgbClr val="FF00FF"/>
          </p15:clr>
        </p15:guide>
        <p15:guide id="30" pos="10980">
          <p15:clr>
            <a:srgbClr val="FF00FF"/>
          </p15:clr>
        </p15:guide>
        <p15:guide id="31" pos="7380">
          <p15:clr>
            <a:srgbClr val="FF00FF"/>
          </p15:clr>
        </p15:guide>
        <p15:guide id="32" pos="1080">
          <p15:clr>
            <a:srgbClr val="FF00FF"/>
          </p15:clr>
        </p15:guide>
        <p15:guide id="33" orient="horz" pos="1980">
          <p15:clr>
            <a:srgbClr val="FF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hyperlink" Target="https://success.informatica.com/explore/tt-webinars.html#status=upcomin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6"/>
        <p:cNvGrpSpPr/>
        <p:nvPr/>
      </p:nvGrpSpPr>
      <p:grpSpPr>
        <a:xfrm>
          <a:off x="0" y="0"/>
          <a:ext cx="0" cy="0"/>
          <a:chOff x="0" y="0"/>
          <a:chExt cx="0" cy="0"/>
        </a:xfrm>
      </p:grpSpPr>
      <p:sp>
        <p:nvSpPr>
          <p:cNvPr id="1347" name="Google Shape;1347;p121"/>
          <p:cNvSpPr txBox="1">
            <a:spLocks noGrp="1"/>
          </p:cNvSpPr>
          <p:nvPr>
            <p:ph type="title"/>
          </p:nvPr>
        </p:nvSpPr>
        <p:spPr>
          <a:xfrm>
            <a:off x="811350" y="3442300"/>
            <a:ext cx="16665300" cy="31170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sz="7500" dirty="0">
                <a:solidFill>
                  <a:schemeClr val="lt2"/>
                </a:solidFill>
              </a:rPr>
              <a:t>Next-Gen MDM Matching: Build Master Data quickly and easily with Adaptive AI Matching</a:t>
            </a:r>
            <a:endParaRPr sz="7500" dirty="0">
              <a:solidFill>
                <a:schemeClr val="lt2"/>
              </a:solidFill>
            </a:endParaRPr>
          </a:p>
        </p:txBody>
      </p:sp>
      <p:sp>
        <p:nvSpPr>
          <p:cNvPr id="1349" name="Google Shape;1349;p121"/>
          <p:cNvSpPr txBox="1">
            <a:spLocks noGrp="1"/>
          </p:cNvSpPr>
          <p:nvPr>
            <p:ph type="title"/>
          </p:nvPr>
        </p:nvSpPr>
        <p:spPr>
          <a:xfrm>
            <a:off x="857250" y="7532225"/>
            <a:ext cx="16573500" cy="5958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sz="4300"/>
              <a:t>Prasuna Hemanth Raj, Senior Product Manager</a:t>
            </a:r>
            <a:endParaRPr sz="4300">
              <a:solidFill>
                <a:schemeClr val="lt2"/>
              </a:solidFill>
            </a:endParaRPr>
          </a:p>
        </p:txBody>
      </p:sp>
      <p:sp>
        <p:nvSpPr>
          <p:cNvPr id="1350" name="Google Shape;1350;p121"/>
          <p:cNvSpPr txBox="1">
            <a:spLocks noGrp="1"/>
          </p:cNvSpPr>
          <p:nvPr>
            <p:ph type="title"/>
          </p:nvPr>
        </p:nvSpPr>
        <p:spPr>
          <a:xfrm>
            <a:off x="811350" y="2209900"/>
            <a:ext cx="3895800" cy="4848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sz="3500"/>
              <a:t>14 July 2026</a:t>
            </a:r>
            <a:endParaRPr sz="3500">
              <a:solidFill>
                <a:schemeClr val="lt2"/>
              </a:solidFill>
            </a:endParaRPr>
          </a:p>
        </p:txBody>
      </p:sp>
      <p:sp>
        <p:nvSpPr>
          <p:cNvPr id="3" name="Subtitle 2">
            <a:extLst>
              <a:ext uri="{FF2B5EF4-FFF2-40B4-BE49-F238E27FC236}">
                <a16:creationId xmlns:a16="http://schemas.microsoft.com/office/drawing/2014/main" id="{5D001044-3499-46FC-FABF-6DC16465A7FC}"/>
              </a:ext>
            </a:extLst>
          </p:cNvPr>
          <p:cNvSpPr>
            <a:spLocks noGrp="1"/>
          </p:cNvSpPr>
          <p:nvPr>
            <p:ph type="subTitle" idx="1"/>
          </p:nvPr>
        </p:nvSpPr>
        <p:spPr/>
        <p:txBody>
          <a:bodyPr/>
          <a:lstStyle/>
          <a:p>
            <a:endParaRPr lang="en-I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130"/>
          <p:cNvSpPr/>
          <p:nvPr/>
        </p:nvSpPr>
        <p:spPr>
          <a:xfrm>
            <a:off x="668400" y="2427060"/>
            <a:ext cx="16951200" cy="69903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alesforce Sans"/>
              <a:ea typeface="Salesforce Sans"/>
              <a:cs typeface="Salesforce Sans"/>
              <a:sym typeface="Salesforce Sans"/>
            </a:endParaRPr>
          </a:p>
        </p:txBody>
      </p:sp>
      <p:sp>
        <p:nvSpPr>
          <p:cNvPr id="1465" name="Google Shape;1465;p130"/>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Benefits of Adaptive AI Matching</a:t>
            </a:r>
            <a:endParaRPr/>
          </a:p>
        </p:txBody>
      </p:sp>
      <p:sp>
        <p:nvSpPr>
          <p:cNvPr id="1466" name="Google Shape;1466;p130"/>
          <p:cNvSpPr txBox="1"/>
          <p:nvPr/>
        </p:nvSpPr>
        <p:spPr>
          <a:xfrm>
            <a:off x="887706" y="3496651"/>
            <a:ext cx="15941100" cy="44529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2300" b="1">
                <a:solidFill>
                  <a:srgbClr val="2A3236"/>
                </a:solidFill>
                <a:latin typeface="Salesforce Sans"/>
                <a:ea typeface="Salesforce Sans"/>
                <a:cs typeface="Salesforce Sans"/>
                <a:sym typeface="Salesforce Sans"/>
              </a:rPr>
              <a:t>For New Customers:</a:t>
            </a:r>
            <a:r>
              <a:rPr lang="en" sz="2300">
                <a:solidFill>
                  <a:srgbClr val="2A3236"/>
                </a:solidFill>
                <a:latin typeface="Salesforce Sans"/>
                <a:ea typeface="Salesforce Sans"/>
                <a:cs typeface="Salesforce Sans"/>
                <a:sym typeface="Salesforce Sans"/>
              </a:rPr>
              <a:t>​</a:t>
            </a:r>
            <a:endParaRPr sz="2300">
              <a:solidFill>
                <a:srgbClr val="2A3236"/>
              </a:solidFill>
              <a:latin typeface="Salesforce Sans"/>
              <a:ea typeface="Salesforce Sans"/>
              <a:cs typeface="Salesforce Sans"/>
              <a:sym typeface="Salesforce Sans"/>
            </a:endParaRPr>
          </a:p>
          <a:p>
            <a:pPr marL="1257300" lvl="0" indent="-368300" algn="l" rtl="0">
              <a:lnSpc>
                <a:spcPct val="115000"/>
              </a:lnSpc>
              <a:spcBef>
                <a:spcPts val="0"/>
              </a:spcBef>
              <a:spcAft>
                <a:spcPts val="0"/>
              </a:spcAft>
              <a:buClr>
                <a:srgbClr val="2A3236"/>
              </a:buClr>
              <a:buSzPts val="2200"/>
              <a:buAutoNum type="arabicPeriod"/>
            </a:pPr>
            <a:r>
              <a:rPr lang="en" sz="2200" b="1">
                <a:solidFill>
                  <a:srgbClr val="3EB1C8"/>
                </a:solidFill>
                <a:latin typeface="Salesforce Sans"/>
                <a:ea typeface="Salesforce Sans"/>
                <a:cs typeface="Salesforce Sans"/>
                <a:sym typeface="Salesforce Sans"/>
              </a:rPr>
              <a:t>Create a match model within 1-3 hours</a:t>
            </a:r>
            <a:r>
              <a:rPr lang="en" sz="2200" b="1">
                <a:solidFill>
                  <a:srgbClr val="2A3236"/>
                </a:solidFill>
                <a:latin typeface="Salesforce Sans"/>
                <a:ea typeface="Salesforce Sans"/>
                <a:cs typeface="Salesforce Sans"/>
                <a:sym typeface="Salesforce Sans"/>
              </a:rPr>
              <a:t>:</a:t>
            </a:r>
            <a:r>
              <a:rPr lang="en" sz="2200">
                <a:solidFill>
                  <a:srgbClr val="2A3236"/>
                </a:solidFill>
                <a:latin typeface="Salesforce Sans"/>
                <a:ea typeface="Salesforce Sans"/>
                <a:cs typeface="Salesforce Sans"/>
                <a:sym typeface="Salesforce Sans"/>
              </a:rPr>
              <a:t> Customers can create an adaptive AI model by simply labeling few batches of match pairs as Match, Not Match, or Send for Manual Review.​</a:t>
            </a:r>
            <a:endParaRPr sz="2200">
              <a:solidFill>
                <a:srgbClr val="2A3236"/>
              </a:solidFill>
              <a:latin typeface="Salesforce Sans"/>
              <a:ea typeface="Salesforce Sans"/>
              <a:cs typeface="Salesforce Sans"/>
              <a:sym typeface="Salesforce Sans"/>
            </a:endParaRPr>
          </a:p>
          <a:p>
            <a:pPr marL="1206500" lvl="0" indent="-368300" algn="l" rtl="0">
              <a:lnSpc>
                <a:spcPct val="115000"/>
              </a:lnSpc>
              <a:spcBef>
                <a:spcPts val="0"/>
              </a:spcBef>
              <a:spcAft>
                <a:spcPts val="0"/>
              </a:spcAft>
              <a:buClr>
                <a:srgbClr val="2A3236"/>
              </a:buClr>
              <a:buSzPts val="2200"/>
              <a:buAutoNum type="arabicPeriod"/>
            </a:pPr>
            <a:r>
              <a:rPr lang="en" sz="2200" b="1">
                <a:solidFill>
                  <a:srgbClr val="3EB1C8"/>
                </a:solidFill>
                <a:latin typeface="Salesforce Sans"/>
                <a:ea typeface="Salesforce Sans"/>
                <a:cs typeface="Salesforce Sans"/>
                <a:sym typeface="Salesforce Sans"/>
              </a:rPr>
              <a:t>Model creation by Business User</a:t>
            </a:r>
            <a:r>
              <a:rPr lang="en" sz="2200" b="1">
                <a:solidFill>
                  <a:srgbClr val="2A3236"/>
                </a:solidFill>
                <a:latin typeface="Salesforce Sans"/>
                <a:ea typeface="Salesforce Sans"/>
                <a:cs typeface="Salesforce Sans"/>
                <a:sym typeface="Salesforce Sans"/>
              </a:rPr>
              <a:t>:</a:t>
            </a:r>
            <a:r>
              <a:rPr lang="en" sz="2200">
                <a:solidFill>
                  <a:srgbClr val="2A3236"/>
                </a:solidFill>
                <a:latin typeface="Salesforce Sans"/>
                <a:ea typeface="Salesforce Sans"/>
                <a:cs typeface="Salesforce Sans"/>
                <a:sym typeface="Salesforce Sans"/>
              </a:rPr>
              <a:t> Business users—regardless of technical background—can train models directly. The system automatically handles the complex configuration, reducing the need for traditional match rule creation.</a:t>
            </a:r>
            <a:endParaRPr sz="2200">
              <a:solidFill>
                <a:srgbClr val="2A3236"/>
              </a:solidFill>
              <a:latin typeface="Salesforce Sans"/>
              <a:ea typeface="Salesforce Sans"/>
              <a:cs typeface="Salesforce Sans"/>
              <a:sym typeface="Salesforce Sans"/>
            </a:endParaRPr>
          </a:p>
          <a:p>
            <a:pPr marL="457200" lvl="0" indent="0" algn="l" rtl="0">
              <a:lnSpc>
                <a:spcPct val="115000"/>
              </a:lnSpc>
              <a:spcBef>
                <a:spcPts val="0"/>
              </a:spcBef>
              <a:spcAft>
                <a:spcPts val="0"/>
              </a:spcAft>
              <a:buNone/>
            </a:pPr>
            <a:endParaRPr sz="2200" b="1">
              <a:solidFill>
                <a:srgbClr val="2A3236"/>
              </a:solidFill>
              <a:latin typeface="Salesforce Sans"/>
              <a:ea typeface="Salesforce Sans"/>
              <a:cs typeface="Salesforce Sans"/>
              <a:sym typeface="Salesforce Sans"/>
            </a:endParaRPr>
          </a:p>
          <a:p>
            <a:pPr marL="457200" lvl="0" indent="0" algn="l" rtl="0">
              <a:lnSpc>
                <a:spcPct val="115000"/>
              </a:lnSpc>
              <a:spcBef>
                <a:spcPts val="0"/>
              </a:spcBef>
              <a:spcAft>
                <a:spcPts val="0"/>
              </a:spcAft>
              <a:buNone/>
            </a:pPr>
            <a:r>
              <a:rPr lang="en" sz="2300" b="1">
                <a:solidFill>
                  <a:srgbClr val="2A3236"/>
                </a:solidFill>
                <a:latin typeface="Salesforce Sans"/>
                <a:ea typeface="Salesforce Sans"/>
                <a:cs typeface="Salesforce Sans"/>
                <a:sym typeface="Salesforce Sans"/>
              </a:rPr>
              <a:t>For Existing Customers:</a:t>
            </a:r>
            <a:r>
              <a:rPr lang="en" sz="2300">
                <a:solidFill>
                  <a:srgbClr val="2A3236"/>
                </a:solidFill>
                <a:latin typeface="Salesforce Sans"/>
                <a:ea typeface="Salesforce Sans"/>
                <a:cs typeface="Salesforce Sans"/>
                <a:sym typeface="Salesforce Sans"/>
              </a:rPr>
              <a:t>​</a:t>
            </a:r>
            <a:endParaRPr sz="2300">
              <a:solidFill>
                <a:srgbClr val="2A3236"/>
              </a:solidFill>
              <a:latin typeface="Salesforce Sans"/>
              <a:ea typeface="Salesforce Sans"/>
              <a:cs typeface="Salesforce Sans"/>
              <a:sym typeface="Salesforce Sans"/>
            </a:endParaRPr>
          </a:p>
          <a:p>
            <a:pPr marL="1257300" lvl="0" indent="-368300" algn="l" rtl="0">
              <a:lnSpc>
                <a:spcPct val="115000"/>
              </a:lnSpc>
              <a:spcBef>
                <a:spcPts val="0"/>
              </a:spcBef>
              <a:spcAft>
                <a:spcPts val="0"/>
              </a:spcAft>
              <a:buClr>
                <a:srgbClr val="2A3236"/>
              </a:buClr>
              <a:buSzPts val="2200"/>
              <a:buAutoNum type="arabicPeriod"/>
            </a:pPr>
            <a:r>
              <a:rPr lang="en" sz="2200" b="1">
                <a:solidFill>
                  <a:srgbClr val="3EB1C8"/>
                </a:solidFill>
                <a:latin typeface="Salesforce Sans"/>
                <a:ea typeface="Salesforce Sans"/>
                <a:cs typeface="Salesforce Sans"/>
                <a:sym typeface="Salesforce Sans"/>
              </a:rPr>
              <a:t>Find missed Matches</a:t>
            </a:r>
            <a:r>
              <a:rPr lang="en" sz="2200">
                <a:solidFill>
                  <a:srgbClr val="2A3236"/>
                </a:solidFill>
                <a:latin typeface="Salesforce Sans"/>
                <a:ea typeface="Salesforce Sans"/>
                <a:cs typeface="Salesforce Sans"/>
                <a:sym typeface="Salesforce Sans"/>
              </a:rPr>
              <a:t>: Adaptive AI can uncover match pairs previously missed by existing directed rules</a:t>
            </a:r>
            <a:endParaRPr sz="2200">
              <a:solidFill>
                <a:srgbClr val="2A3236"/>
              </a:solidFill>
              <a:latin typeface="Salesforce Sans"/>
              <a:ea typeface="Salesforce Sans"/>
              <a:cs typeface="Salesforce Sans"/>
              <a:sym typeface="Salesforce Sans"/>
            </a:endParaRPr>
          </a:p>
          <a:p>
            <a:pPr marL="1257300" lvl="0" indent="-368300" algn="l" rtl="0">
              <a:lnSpc>
                <a:spcPct val="115000"/>
              </a:lnSpc>
              <a:spcBef>
                <a:spcPts val="0"/>
              </a:spcBef>
              <a:spcAft>
                <a:spcPts val="0"/>
              </a:spcAft>
              <a:buClr>
                <a:srgbClr val="2A3236"/>
              </a:buClr>
              <a:buSzPts val="2200"/>
              <a:buAutoNum type="arabicPeriod"/>
            </a:pPr>
            <a:r>
              <a:rPr lang="en" sz="2200" b="1">
                <a:solidFill>
                  <a:srgbClr val="3EB1C8"/>
                </a:solidFill>
                <a:latin typeface="Salesforce Sans"/>
                <a:ea typeface="Salesforce Sans"/>
                <a:cs typeface="Salesforce Sans"/>
                <a:sym typeface="Salesforce Sans"/>
              </a:rPr>
              <a:t>Tune Match Rules</a:t>
            </a:r>
            <a:r>
              <a:rPr lang="en" sz="2200">
                <a:solidFill>
                  <a:srgbClr val="2A3236"/>
                </a:solidFill>
                <a:latin typeface="Salesforce Sans"/>
                <a:ea typeface="Salesforce Sans"/>
                <a:cs typeface="Salesforce Sans"/>
                <a:sym typeface="Salesforce Sans"/>
              </a:rPr>
              <a:t>: Leverage Adaptive AI model in DEV env to identify any changes needed to the match rules, and tune the Directed Match Model</a:t>
            </a:r>
            <a:endParaRPr sz="2200">
              <a:solidFill>
                <a:srgbClr val="2A3236"/>
              </a:solidFill>
              <a:latin typeface="Salesforce Sans"/>
              <a:ea typeface="Salesforce Sans"/>
              <a:cs typeface="Salesforce Sans"/>
              <a:sym typeface="Salesforce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Google Shape;1471;p131"/>
          <p:cNvSpPr/>
          <p:nvPr/>
        </p:nvSpPr>
        <p:spPr>
          <a:xfrm>
            <a:off x="668400" y="2181525"/>
            <a:ext cx="16951200" cy="73434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alesforce Sans"/>
              <a:ea typeface="Salesforce Sans"/>
              <a:cs typeface="Salesforce Sans"/>
              <a:sym typeface="Salesforce Sans"/>
            </a:endParaRPr>
          </a:p>
        </p:txBody>
      </p:sp>
      <p:sp>
        <p:nvSpPr>
          <p:cNvPr id="1472" name="Google Shape;1472;p131"/>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Adaptive AI Matching: How it Works</a:t>
            </a:r>
            <a:endParaRPr/>
          </a:p>
        </p:txBody>
      </p:sp>
      <p:pic>
        <p:nvPicPr>
          <p:cNvPr id="1473" name="Google Shape;1473;p131"/>
          <p:cNvPicPr preferRelativeResize="0"/>
          <p:nvPr/>
        </p:nvPicPr>
        <p:blipFill rotWithShape="1">
          <a:blip r:embed="rId3">
            <a:alphaModFix/>
          </a:blip>
          <a:srcRect b="51028"/>
          <a:stretch/>
        </p:blipFill>
        <p:spPr>
          <a:xfrm>
            <a:off x="3888200" y="5569475"/>
            <a:ext cx="10511599" cy="1764763"/>
          </a:xfrm>
          <a:prstGeom prst="rect">
            <a:avLst/>
          </a:prstGeom>
          <a:noFill/>
          <a:ln>
            <a:noFill/>
          </a:ln>
        </p:spPr>
      </p:pic>
      <p:sp>
        <p:nvSpPr>
          <p:cNvPr id="1474" name="Google Shape;1474;p131"/>
          <p:cNvSpPr txBox="1"/>
          <p:nvPr/>
        </p:nvSpPr>
        <p:spPr>
          <a:xfrm>
            <a:off x="1121500" y="2627060"/>
            <a:ext cx="16146300" cy="24582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Font typeface="Salesforce Sans"/>
              <a:buChar char="●"/>
            </a:pPr>
            <a:r>
              <a:rPr lang="en" sz="2200">
                <a:solidFill>
                  <a:schemeClr val="dk1"/>
                </a:solidFill>
                <a:latin typeface="Salesforce Sans"/>
                <a:ea typeface="Salesforce Sans"/>
                <a:cs typeface="Salesforce Sans"/>
                <a:sym typeface="Salesforce Sans"/>
              </a:rPr>
              <a:t>The Model uses a Random Forest algorithm, to be both accurate &amp; performant.</a:t>
            </a:r>
            <a:endParaRPr sz="2200">
              <a:solidFill>
                <a:schemeClr val="dk1"/>
              </a:solidFill>
              <a:latin typeface="Salesforce Sans"/>
              <a:ea typeface="Salesforce Sans"/>
              <a:cs typeface="Salesforce Sans"/>
              <a:sym typeface="Salesforce Sans"/>
            </a:endParaRPr>
          </a:p>
          <a:p>
            <a:pPr marL="457200" lvl="0" indent="0" algn="l" rtl="0">
              <a:spcBef>
                <a:spcPts val="0"/>
              </a:spcBef>
              <a:spcAft>
                <a:spcPts val="0"/>
              </a:spcAft>
              <a:buNone/>
            </a:pPr>
            <a:endParaRPr sz="2200">
              <a:solidFill>
                <a:schemeClr val="dk1"/>
              </a:solidFill>
              <a:latin typeface="Salesforce Sans"/>
              <a:ea typeface="Salesforce Sans"/>
              <a:cs typeface="Salesforce Sans"/>
              <a:sym typeface="Salesforce Sans"/>
            </a:endParaRPr>
          </a:p>
          <a:p>
            <a:pPr marL="457200" lvl="0" indent="-368300" algn="l" rtl="0">
              <a:spcBef>
                <a:spcPts val="0"/>
              </a:spcBef>
              <a:spcAft>
                <a:spcPts val="0"/>
              </a:spcAft>
              <a:buClr>
                <a:schemeClr val="dk1"/>
              </a:buClr>
              <a:buSzPts val="2200"/>
              <a:buFont typeface="Salesforce Sans"/>
              <a:buChar char="●"/>
            </a:pPr>
            <a:r>
              <a:rPr lang="en" sz="2200">
                <a:solidFill>
                  <a:schemeClr val="dk1"/>
                </a:solidFill>
                <a:latin typeface="Salesforce Sans"/>
                <a:ea typeface="Salesforce Sans"/>
                <a:cs typeface="Salesforce Sans"/>
                <a:sym typeface="Salesforce Sans"/>
              </a:rPr>
              <a:t>Data stewards and business users can train the model via a user-friendly interface by labeling pairs as "Match" or "Not Match" in just a few hours.</a:t>
            </a:r>
            <a:endParaRPr sz="2200">
              <a:solidFill>
                <a:schemeClr val="dk1"/>
              </a:solidFill>
              <a:latin typeface="Salesforce Sans"/>
              <a:ea typeface="Salesforce Sans"/>
              <a:cs typeface="Salesforce Sans"/>
              <a:sym typeface="Salesforce Sans"/>
            </a:endParaRPr>
          </a:p>
          <a:p>
            <a:pPr marL="457200" lvl="0" indent="0" algn="l" rtl="0">
              <a:spcBef>
                <a:spcPts val="0"/>
              </a:spcBef>
              <a:spcAft>
                <a:spcPts val="0"/>
              </a:spcAft>
              <a:buNone/>
            </a:pPr>
            <a:endParaRPr sz="2200">
              <a:solidFill>
                <a:schemeClr val="dk1"/>
              </a:solidFill>
              <a:latin typeface="Salesforce Sans"/>
              <a:ea typeface="Salesforce Sans"/>
              <a:cs typeface="Salesforce Sans"/>
              <a:sym typeface="Salesforce Sans"/>
            </a:endParaRPr>
          </a:p>
          <a:p>
            <a:pPr marL="457200" lvl="0" indent="-368300" algn="l" rtl="0">
              <a:spcBef>
                <a:spcPts val="0"/>
              </a:spcBef>
              <a:spcAft>
                <a:spcPts val="0"/>
              </a:spcAft>
              <a:buClr>
                <a:schemeClr val="dk1"/>
              </a:buClr>
              <a:buSzPts val="2200"/>
              <a:buFont typeface="Salesforce Sans"/>
              <a:buChar char="●"/>
            </a:pPr>
            <a:r>
              <a:rPr lang="en" sz="2200">
                <a:solidFill>
                  <a:schemeClr val="dk1"/>
                </a:solidFill>
                <a:latin typeface="Salesforce Sans"/>
                <a:ea typeface="Salesforce Sans"/>
                <a:cs typeface="Salesforce Sans"/>
                <a:sym typeface="Salesforce Sans"/>
              </a:rPr>
              <a:t> The results are also fully explainable, providing detailed insights for every match pair through the Match Analysis &amp; Explainability dashboard.</a:t>
            </a:r>
            <a:endParaRPr sz="2200">
              <a:solidFill>
                <a:schemeClr val="dk1"/>
              </a:solidFill>
              <a:latin typeface="Salesforce Sans"/>
              <a:ea typeface="Salesforce Sans"/>
              <a:cs typeface="Salesforce Sans"/>
              <a:sym typeface="Salesforce Sans"/>
            </a:endParaRPr>
          </a:p>
        </p:txBody>
      </p:sp>
      <p:pic>
        <p:nvPicPr>
          <p:cNvPr id="1475" name="Google Shape;1475;p131"/>
          <p:cNvPicPr preferRelativeResize="0"/>
          <p:nvPr/>
        </p:nvPicPr>
        <p:blipFill rotWithShape="1">
          <a:blip r:embed="rId3">
            <a:alphaModFix/>
          </a:blip>
          <a:srcRect t="51028"/>
          <a:stretch/>
        </p:blipFill>
        <p:spPr>
          <a:xfrm>
            <a:off x="3888200" y="7636810"/>
            <a:ext cx="10511599" cy="17647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132"/>
          <p:cNvSpPr/>
          <p:nvPr/>
        </p:nvSpPr>
        <p:spPr>
          <a:xfrm>
            <a:off x="798875" y="1705275"/>
            <a:ext cx="16605600" cy="8188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alesforce Sans"/>
              <a:ea typeface="Salesforce Sans"/>
              <a:cs typeface="Salesforce Sans"/>
              <a:sym typeface="Salesforce Sans"/>
            </a:endParaRPr>
          </a:p>
        </p:txBody>
      </p:sp>
      <p:sp>
        <p:nvSpPr>
          <p:cNvPr id="1481" name="Google Shape;1481;p132"/>
          <p:cNvSpPr txBox="1">
            <a:spLocks noGrp="1"/>
          </p:cNvSpPr>
          <p:nvPr>
            <p:ph type="title"/>
          </p:nvPr>
        </p:nvSpPr>
        <p:spPr>
          <a:xfrm>
            <a:off x="857250" y="684575"/>
            <a:ext cx="15534900" cy="85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Match Analysis &amp; Explainability</a:t>
            </a:r>
            <a:endParaRPr/>
          </a:p>
        </p:txBody>
      </p:sp>
      <p:pic>
        <p:nvPicPr>
          <p:cNvPr id="1482" name="Google Shape;1482;p132"/>
          <p:cNvPicPr preferRelativeResize="0"/>
          <p:nvPr/>
        </p:nvPicPr>
        <p:blipFill>
          <a:blip r:embed="rId3">
            <a:alphaModFix/>
          </a:blip>
          <a:stretch>
            <a:fillRect/>
          </a:stretch>
        </p:blipFill>
        <p:spPr>
          <a:xfrm>
            <a:off x="1751379" y="2118438"/>
            <a:ext cx="14693074" cy="7469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133"/>
          <p:cNvSpPr>
            <a:spLocks noGrp="1"/>
          </p:cNvSpPr>
          <p:nvPr>
            <p:ph type="pic" idx="2"/>
          </p:nvPr>
        </p:nvSpPr>
        <p:spPr>
          <a:xfrm>
            <a:off x="2222075" y="1016000"/>
            <a:ext cx="2718000" cy="2718000"/>
          </a:xfrm>
          <a:prstGeom prst="ellipse">
            <a:avLst/>
          </a:prstGeom>
        </p:spPr>
        <p:txBody>
          <a:bodyPr/>
          <a:lstStyle/>
          <a:p>
            <a:endParaRPr lang="en-IN"/>
          </a:p>
        </p:txBody>
      </p:sp>
      <p:sp>
        <p:nvSpPr>
          <p:cNvPr id="1488" name="Google Shape;1488;p133"/>
          <p:cNvSpPr>
            <a:spLocks noGrp="1"/>
          </p:cNvSpPr>
          <p:nvPr>
            <p:ph type="pic" idx="3"/>
          </p:nvPr>
        </p:nvSpPr>
        <p:spPr>
          <a:xfrm>
            <a:off x="857250" y="4628350"/>
            <a:ext cx="3400500" cy="3400500"/>
          </a:xfrm>
          <a:prstGeom prst="ellipse">
            <a:avLst/>
          </a:prstGeom>
        </p:spPr>
        <p:txBody>
          <a:bodyPr/>
          <a:lstStyle/>
          <a:p>
            <a:endParaRPr lang="en-IN"/>
          </a:p>
        </p:txBody>
      </p:sp>
      <p:sp>
        <p:nvSpPr>
          <p:cNvPr id="1489" name="Google Shape;1489;p133"/>
          <p:cNvSpPr>
            <a:spLocks noGrp="1"/>
          </p:cNvSpPr>
          <p:nvPr>
            <p:ph type="pic" idx="4"/>
          </p:nvPr>
        </p:nvSpPr>
        <p:spPr>
          <a:xfrm>
            <a:off x="12073150" y="5902675"/>
            <a:ext cx="3575100" cy="3575100"/>
          </a:xfrm>
          <a:prstGeom prst="ellipse">
            <a:avLst/>
          </a:prstGeom>
        </p:spPr>
        <p:txBody>
          <a:bodyPr/>
          <a:lstStyle/>
          <a:p>
            <a:endParaRPr lang="en-IN"/>
          </a:p>
        </p:txBody>
      </p:sp>
      <p:sp>
        <p:nvSpPr>
          <p:cNvPr id="1490" name="Google Shape;1490;p133"/>
          <p:cNvSpPr>
            <a:spLocks noGrp="1"/>
          </p:cNvSpPr>
          <p:nvPr>
            <p:ph type="pic" idx="5"/>
          </p:nvPr>
        </p:nvSpPr>
        <p:spPr>
          <a:xfrm>
            <a:off x="14272550" y="2881025"/>
            <a:ext cx="2718000" cy="2718000"/>
          </a:xfrm>
          <a:prstGeom prst="ellipse">
            <a:avLst/>
          </a:prstGeom>
        </p:spPr>
        <p:txBody>
          <a:bodyPr/>
          <a:lstStyle/>
          <a:p>
            <a:endParaRPr lang="en-IN"/>
          </a:p>
        </p:txBody>
      </p:sp>
      <p:sp>
        <p:nvSpPr>
          <p:cNvPr id="1491" name="Google Shape;1491;p133"/>
          <p:cNvSpPr>
            <a:spLocks noGrp="1"/>
          </p:cNvSpPr>
          <p:nvPr>
            <p:ph type="pic" idx="6"/>
          </p:nvPr>
        </p:nvSpPr>
        <p:spPr>
          <a:xfrm>
            <a:off x="13662425" y="1015988"/>
            <a:ext cx="1360500" cy="1360500"/>
          </a:xfrm>
          <a:prstGeom prst="ellipse">
            <a:avLst/>
          </a:prstGeom>
        </p:spPr>
        <p:txBody>
          <a:bodyPr/>
          <a:lstStyle/>
          <a:p>
            <a:endParaRPr lang="en-IN"/>
          </a:p>
        </p:txBody>
      </p:sp>
      <p:sp>
        <p:nvSpPr>
          <p:cNvPr id="1492" name="Google Shape;1492;p133"/>
          <p:cNvSpPr>
            <a:spLocks noGrp="1"/>
          </p:cNvSpPr>
          <p:nvPr>
            <p:ph type="pic" idx="7"/>
          </p:nvPr>
        </p:nvSpPr>
        <p:spPr>
          <a:xfrm>
            <a:off x="4395300" y="7499875"/>
            <a:ext cx="1977900" cy="1977900"/>
          </a:xfrm>
          <a:prstGeom prst="ellipse">
            <a:avLst/>
          </a:prstGeom>
        </p:spPr>
        <p:txBody>
          <a:bodyPr/>
          <a:lstStyle/>
          <a:p>
            <a:endParaRPr lang="en-I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9FE"/>
        </a:solidFill>
        <a:effectLst/>
      </p:bgPr>
    </p:bg>
    <p:spTree>
      <p:nvGrpSpPr>
        <p:cNvPr id="1" name="Shape 1354"/>
        <p:cNvGrpSpPr/>
        <p:nvPr/>
      </p:nvGrpSpPr>
      <p:grpSpPr>
        <a:xfrm>
          <a:off x="0" y="0"/>
          <a:ext cx="0" cy="0"/>
          <a:chOff x="0" y="0"/>
          <a:chExt cx="0" cy="0"/>
        </a:xfrm>
      </p:grpSpPr>
      <p:sp>
        <p:nvSpPr>
          <p:cNvPr id="1355" name="Google Shape;1355;p122"/>
          <p:cNvSpPr txBox="1">
            <a:spLocks noGrp="1"/>
          </p:cNvSpPr>
          <p:nvPr>
            <p:ph type="body" idx="3"/>
          </p:nvPr>
        </p:nvSpPr>
        <p:spPr>
          <a:xfrm>
            <a:off x="857250" y="9610725"/>
            <a:ext cx="16573500" cy="428700"/>
          </a:xfrm>
          <a:prstGeom prst="rect">
            <a:avLst/>
          </a:prstGeom>
        </p:spPr>
        <p:txBody>
          <a:bodyPr spcFirstLastPara="1" wrap="square" lIns="0" tIns="0" rIns="0" bIns="0" anchor="b" anchorCtr="0">
            <a:noAutofit/>
          </a:bodyPr>
          <a:lstStyle/>
          <a:p>
            <a:pPr marL="0" lvl="0" indent="0" algn="l" rtl="0">
              <a:spcBef>
                <a:spcPts val="0"/>
              </a:spcBef>
              <a:spcAft>
                <a:spcPts val="1800"/>
              </a:spcAft>
              <a:buNone/>
            </a:pPr>
            <a:r>
              <a:rPr lang="en"/>
              <a:t>Footer</a:t>
            </a:r>
            <a:endParaRPr/>
          </a:p>
        </p:txBody>
      </p:sp>
      <p:sp>
        <p:nvSpPr>
          <p:cNvPr id="1356" name="Google Shape;1356;p122"/>
          <p:cNvSpPr txBox="1"/>
          <p:nvPr/>
        </p:nvSpPr>
        <p:spPr>
          <a:xfrm>
            <a:off x="17661140" y="9628850"/>
            <a:ext cx="194700" cy="153900"/>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fld id="{00000000-1234-1234-1234-123412341234}" type="slidenum">
              <a:rPr lang="en" sz="1000">
                <a:solidFill>
                  <a:srgbClr val="FFFFFF"/>
                </a:solidFill>
                <a:latin typeface="Roboto Light"/>
                <a:ea typeface="Roboto Light"/>
                <a:cs typeface="Roboto Light"/>
                <a:sym typeface="Roboto Light"/>
              </a:rPr>
              <a:t>2</a:t>
            </a:fld>
            <a:endParaRPr sz="1000">
              <a:solidFill>
                <a:srgbClr val="FFFFFF"/>
              </a:solidFill>
              <a:latin typeface="Roboto Light"/>
              <a:ea typeface="Roboto Light"/>
              <a:cs typeface="Roboto Light"/>
              <a:sym typeface="Roboto Light"/>
            </a:endParaRPr>
          </a:p>
        </p:txBody>
      </p:sp>
      <p:sp>
        <p:nvSpPr>
          <p:cNvPr id="1357" name="Google Shape;1357;p122"/>
          <p:cNvSpPr txBox="1"/>
          <p:nvPr/>
        </p:nvSpPr>
        <p:spPr>
          <a:xfrm>
            <a:off x="850045" y="785600"/>
            <a:ext cx="17159400" cy="806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None/>
            </a:pPr>
            <a:r>
              <a:rPr lang="en" sz="5064">
                <a:solidFill>
                  <a:schemeClr val="dk1"/>
                </a:solidFill>
                <a:latin typeface="Avant Garde Demi SFDC"/>
                <a:ea typeface="Avant Garde Demi SFDC"/>
                <a:cs typeface="Avant Garde Demi SFDC"/>
                <a:sym typeface="Avant Garde Demi SFDC"/>
              </a:rPr>
              <a:t>Housekeeping Tips</a:t>
            </a:r>
            <a:endParaRPr sz="5100">
              <a:solidFill>
                <a:schemeClr val="dk1"/>
              </a:solidFill>
              <a:latin typeface="Avant Garde Demi SFDC"/>
              <a:ea typeface="Avant Garde Demi SFDC"/>
              <a:cs typeface="Avant Garde Demi SFDC"/>
              <a:sym typeface="Avant Garde Demi SFDC"/>
            </a:endParaRPr>
          </a:p>
        </p:txBody>
      </p:sp>
      <p:sp>
        <p:nvSpPr>
          <p:cNvPr id="1358" name="Google Shape;1358;p122"/>
          <p:cNvSpPr txBox="1"/>
          <p:nvPr/>
        </p:nvSpPr>
        <p:spPr>
          <a:xfrm>
            <a:off x="634350" y="2472950"/>
            <a:ext cx="17026800" cy="6957300"/>
          </a:xfrm>
          <a:prstGeom prst="rect">
            <a:avLst/>
          </a:prstGeom>
          <a:noFill/>
          <a:ln>
            <a:noFill/>
          </a:ln>
        </p:spPr>
        <p:txBody>
          <a:bodyPr spcFirstLastPara="1" wrap="square" lIns="45700" tIns="45700" rIns="45700" bIns="45700" anchor="t" anchorCtr="0">
            <a:spAutoFit/>
          </a:bodyPr>
          <a:lstStyle/>
          <a:p>
            <a:pPr marL="457200" lvl="0" indent="-431800" algn="l" rtl="0">
              <a:spcBef>
                <a:spcPts val="0"/>
              </a:spcBef>
              <a:spcAft>
                <a:spcPts val="0"/>
              </a:spcAft>
              <a:buClr>
                <a:schemeClr val="dk1"/>
              </a:buClr>
              <a:buSzPts val="3200"/>
              <a:buFont typeface="Salesforce Sans"/>
              <a:buChar char="●"/>
            </a:pPr>
            <a:r>
              <a:rPr lang="en" sz="3200">
                <a:solidFill>
                  <a:schemeClr val="dk1"/>
                </a:solidFill>
                <a:latin typeface="Salesforce Sans"/>
                <a:ea typeface="Salesforce Sans"/>
                <a:cs typeface="Salesforce Sans"/>
                <a:sym typeface="Salesforce Sans"/>
              </a:rPr>
              <a:t>Today's session is scheduled for </a:t>
            </a:r>
            <a:r>
              <a:rPr lang="en" sz="3200">
                <a:solidFill>
                  <a:srgbClr val="FE7F01"/>
                </a:solidFill>
                <a:latin typeface="Salesforce Sans"/>
                <a:ea typeface="Salesforce Sans"/>
                <a:cs typeface="Salesforce Sans"/>
                <a:sym typeface="Salesforce Sans"/>
              </a:rPr>
              <a:t>1 hour</a:t>
            </a:r>
            <a:r>
              <a:rPr lang="en" sz="3200">
                <a:solidFill>
                  <a:schemeClr val="dk1"/>
                </a:solidFill>
                <a:latin typeface="Salesforce Sans"/>
                <a:ea typeface="Salesforce Sans"/>
                <a:cs typeface="Salesforce Sans"/>
                <a:sym typeface="Salesforce Sans"/>
              </a:rPr>
              <a:t> and will feature a presentation followed by a Q&amp;A session at the end.</a:t>
            </a:r>
            <a:endParaRPr sz="3200">
              <a:solidFill>
                <a:schemeClr val="dk1"/>
              </a:solidFill>
              <a:latin typeface="Salesforce Sans"/>
              <a:ea typeface="Salesforce Sans"/>
              <a:cs typeface="Salesforce Sans"/>
              <a:sym typeface="Salesforce Sans"/>
            </a:endParaRPr>
          </a:p>
          <a:p>
            <a:pPr marL="457200" lvl="0" indent="0" algn="l" rtl="0">
              <a:spcBef>
                <a:spcPts val="0"/>
              </a:spcBef>
              <a:spcAft>
                <a:spcPts val="0"/>
              </a:spcAft>
              <a:buNone/>
            </a:pPr>
            <a:endParaRPr sz="3200">
              <a:solidFill>
                <a:schemeClr val="dk1"/>
              </a:solidFill>
              <a:latin typeface="Salesforce Sans"/>
              <a:ea typeface="Salesforce Sans"/>
              <a:cs typeface="Salesforce Sans"/>
              <a:sym typeface="Salesforce Sans"/>
            </a:endParaRPr>
          </a:p>
          <a:p>
            <a:pPr marL="457200" lvl="0" indent="-431800" algn="l" rtl="0">
              <a:spcBef>
                <a:spcPts val="0"/>
              </a:spcBef>
              <a:spcAft>
                <a:spcPts val="0"/>
              </a:spcAft>
              <a:buClr>
                <a:schemeClr val="dk1"/>
              </a:buClr>
              <a:buSzPts val="3200"/>
              <a:buFont typeface="Salesforce Sans"/>
              <a:buChar char="●"/>
            </a:pPr>
            <a:r>
              <a:rPr lang="en" sz="3200">
                <a:solidFill>
                  <a:schemeClr val="dk1"/>
                </a:solidFill>
                <a:latin typeface="Salesforce Sans"/>
                <a:ea typeface="Salesforce Sans"/>
                <a:cs typeface="Salesforce Sans"/>
                <a:sym typeface="Salesforce Sans"/>
              </a:rPr>
              <a:t>To ensure a smooth presentation without interruptions, all participants will be muted.</a:t>
            </a:r>
            <a:endParaRPr sz="3200">
              <a:solidFill>
                <a:schemeClr val="dk1"/>
              </a:solidFill>
              <a:latin typeface="Salesforce Sans"/>
              <a:ea typeface="Salesforce Sans"/>
              <a:cs typeface="Salesforce Sans"/>
              <a:sym typeface="Salesforce Sans"/>
            </a:endParaRPr>
          </a:p>
          <a:p>
            <a:pPr marL="0" lvl="0" indent="0" algn="l" rtl="0">
              <a:spcBef>
                <a:spcPts val="0"/>
              </a:spcBef>
              <a:spcAft>
                <a:spcPts val="0"/>
              </a:spcAft>
              <a:buNone/>
            </a:pPr>
            <a:endParaRPr sz="3200">
              <a:solidFill>
                <a:schemeClr val="dk1"/>
              </a:solidFill>
              <a:latin typeface="Salesforce Sans"/>
              <a:ea typeface="Salesforce Sans"/>
              <a:cs typeface="Salesforce Sans"/>
              <a:sym typeface="Salesforce Sans"/>
            </a:endParaRPr>
          </a:p>
          <a:p>
            <a:pPr marL="457200" lvl="0" indent="-431800" algn="l" rtl="0">
              <a:spcBef>
                <a:spcPts val="0"/>
              </a:spcBef>
              <a:spcAft>
                <a:spcPts val="0"/>
              </a:spcAft>
              <a:buClr>
                <a:schemeClr val="dk1"/>
              </a:buClr>
              <a:buSzPts val="3200"/>
              <a:buFont typeface="Salesforce Sans"/>
              <a:buChar char="●"/>
            </a:pPr>
            <a:r>
              <a:rPr lang="en" sz="3200">
                <a:solidFill>
                  <a:schemeClr val="dk1"/>
                </a:solidFill>
                <a:latin typeface="Salesforce Sans"/>
                <a:ea typeface="Salesforce Sans"/>
                <a:cs typeface="Salesforce Sans"/>
                <a:sym typeface="Salesforce Sans"/>
              </a:rPr>
              <a:t>Please submit your questions to "All Panelists" using the </a:t>
            </a:r>
            <a:r>
              <a:rPr lang="en" sz="3200">
                <a:solidFill>
                  <a:srgbClr val="FE7F01"/>
                </a:solidFill>
                <a:latin typeface="Salesforce Sans"/>
                <a:ea typeface="Salesforce Sans"/>
                <a:cs typeface="Salesforce Sans"/>
                <a:sym typeface="Salesforce Sans"/>
              </a:rPr>
              <a:t>Q&amp;A panel</a:t>
            </a:r>
            <a:r>
              <a:rPr lang="en" sz="3200">
                <a:solidFill>
                  <a:schemeClr val="dk1"/>
                </a:solidFill>
                <a:latin typeface="Salesforce Sans"/>
                <a:ea typeface="Salesforce Sans"/>
                <a:cs typeface="Salesforce Sans"/>
                <a:sym typeface="Salesforce Sans"/>
              </a:rPr>
              <a:t>. We look forward to answering them during the live Q&amp;A.</a:t>
            </a:r>
            <a:endParaRPr sz="3200">
              <a:solidFill>
                <a:schemeClr val="dk1"/>
              </a:solidFill>
              <a:latin typeface="Salesforce Sans"/>
              <a:ea typeface="Salesforce Sans"/>
              <a:cs typeface="Salesforce Sans"/>
              <a:sym typeface="Salesforce Sans"/>
            </a:endParaRPr>
          </a:p>
          <a:p>
            <a:pPr marL="457200" lvl="0" indent="0" algn="l" rtl="0">
              <a:spcBef>
                <a:spcPts val="0"/>
              </a:spcBef>
              <a:spcAft>
                <a:spcPts val="0"/>
              </a:spcAft>
              <a:buNone/>
            </a:pPr>
            <a:endParaRPr sz="3200">
              <a:solidFill>
                <a:schemeClr val="dk1"/>
              </a:solidFill>
              <a:latin typeface="Salesforce Sans"/>
              <a:ea typeface="Salesforce Sans"/>
              <a:cs typeface="Salesforce Sans"/>
              <a:sym typeface="Salesforce Sans"/>
            </a:endParaRPr>
          </a:p>
          <a:p>
            <a:pPr marL="457200" lvl="0" indent="-431800" algn="l" rtl="0">
              <a:spcBef>
                <a:spcPts val="0"/>
              </a:spcBef>
              <a:spcAft>
                <a:spcPts val="0"/>
              </a:spcAft>
              <a:buClr>
                <a:schemeClr val="dk1"/>
              </a:buClr>
              <a:buSzPts val="3200"/>
              <a:buFont typeface="Salesforce Sans"/>
              <a:buChar char="●"/>
            </a:pPr>
            <a:r>
              <a:rPr lang="en" sz="3200">
                <a:solidFill>
                  <a:schemeClr val="dk1"/>
                </a:solidFill>
                <a:latin typeface="Salesforce Sans"/>
                <a:ea typeface="Salesforce Sans"/>
                <a:cs typeface="Salesforce Sans"/>
                <a:sym typeface="Salesforce Sans"/>
              </a:rPr>
              <a:t>This session is </a:t>
            </a:r>
            <a:r>
              <a:rPr lang="en" sz="3200">
                <a:solidFill>
                  <a:srgbClr val="FE7F01"/>
                </a:solidFill>
                <a:latin typeface="Salesforce Sans"/>
                <a:ea typeface="Salesforce Sans"/>
                <a:cs typeface="Salesforce Sans"/>
                <a:sym typeface="Salesforce Sans"/>
              </a:rPr>
              <a:t>being recorded</a:t>
            </a:r>
            <a:r>
              <a:rPr lang="en" sz="3200">
                <a:solidFill>
                  <a:schemeClr val="dk1"/>
                </a:solidFill>
                <a:latin typeface="Salesforce Sans"/>
                <a:ea typeface="Salesforce Sans"/>
                <a:cs typeface="Salesforce Sans"/>
                <a:sym typeface="Salesforce Sans"/>
              </a:rPr>
              <a:t>. The recording and slide deck will be available on our </a:t>
            </a:r>
            <a:r>
              <a:rPr lang="en" sz="3200" u="sng">
                <a:solidFill>
                  <a:srgbClr val="FE7F01"/>
                </a:solidFill>
                <a:latin typeface="Salesforce Sans"/>
                <a:ea typeface="Salesforce Sans"/>
                <a:cs typeface="Salesforce Sans"/>
                <a:sym typeface="Salesforce Sans"/>
                <a:hlinkClick r:id="rId3">
                  <a:extLst>
                    <a:ext uri="{A12FA001-AC4F-418D-AE19-62706E023703}">
                      <ahyp:hlinkClr xmlns:ahyp="http://schemas.microsoft.com/office/drawing/2018/hyperlinkcolor" val="tx"/>
                    </a:ext>
                  </a:extLst>
                </a:hlinkClick>
              </a:rPr>
              <a:t>Success Portal</a:t>
            </a:r>
            <a:r>
              <a:rPr lang="en" sz="3200">
                <a:solidFill>
                  <a:srgbClr val="FE7F01"/>
                </a:solidFill>
                <a:latin typeface="Salesforce Sans"/>
                <a:ea typeface="Salesforce Sans"/>
                <a:cs typeface="Salesforce Sans"/>
                <a:sym typeface="Salesforce Sans"/>
              </a:rPr>
              <a:t>, </a:t>
            </a:r>
            <a:r>
              <a:rPr lang="en" sz="3200">
                <a:solidFill>
                  <a:schemeClr val="dk1"/>
                </a:solidFill>
                <a:latin typeface="Salesforce Sans"/>
                <a:ea typeface="Salesforce Sans"/>
                <a:cs typeface="Salesforce Sans"/>
                <a:sym typeface="Salesforce Sans"/>
              </a:rPr>
              <a:t>and a recorded link will be emailed to you after the event.</a:t>
            </a:r>
            <a:endParaRPr sz="3200">
              <a:solidFill>
                <a:schemeClr val="dk1"/>
              </a:solidFill>
              <a:latin typeface="Salesforce Sans"/>
              <a:ea typeface="Salesforce Sans"/>
              <a:cs typeface="Salesforce Sans"/>
              <a:sym typeface="Salesforce Sans"/>
            </a:endParaRPr>
          </a:p>
          <a:p>
            <a:pPr marL="0" lvl="0" indent="0" algn="l" rtl="0">
              <a:spcBef>
                <a:spcPts val="0"/>
              </a:spcBef>
              <a:spcAft>
                <a:spcPts val="0"/>
              </a:spcAft>
              <a:buNone/>
            </a:pPr>
            <a:endParaRPr sz="3200">
              <a:solidFill>
                <a:schemeClr val="dk1"/>
              </a:solidFill>
              <a:latin typeface="Salesforce Sans"/>
              <a:ea typeface="Salesforce Sans"/>
              <a:cs typeface="Salesforce Sans"/>
              <a:sym typeface="Salesforce Sans"/>
            </a:endParaRPr>
          </a:p>
          <a:p>
            <a:pPr marL="457200" lvl="0" indent="-431800" algn="l" rtl="0">
              <a:spcBef>
                <a:spcPts val="0"/>
              </a:spcBef>
              <a:spcAft>
                <a:spcPts val="0"/>
              </a:spcAft>
              <a:buClr>
                <a:schemeClr val="dk1"/>
              </a:buClr>
              <a:buSzPts val="3200"/>
              <a:buFont typeface="Salesforce Sans"/>
              <a:buChar char="●"/>
            </a:pPr>
            <a:r>
              <a:rPr lang="en" sz="3200">
                <a:solidFill>
                  <a:schemeClr val="dk1"/>
                </a:solidFill>
                <a:latin typeface="Salesforce Sans"/>
                <a:ea typeface="Salesforce Sans"/>
                <a:cs typeface="Salesforce Sans"/>
                <a:sym typeface="Salesforce Sans"/>
              </a:rPr>
              <a:t>We value your input! Please take a moment to complete the </a:t>
            </a:r>
            <a:r>
              <a:rPr lang="en" sz="3200">
                <a:solidFill>
                  <a:srgbClr val="FE7F01"/>
                </a:solidFill>
                <a:latin typeface="Salesforce Sans"/>
                <a:ea typeface="Salesforce Sans"/>
                <a:cs typeface="Salesforce Sans"/>
                <a:sym typeface="Salesforce Sans"/>
              </a:rPr>
              <a:t>post-webinar survey</a:t>
            </a:r>
            <a:r>
              <a:rPr lang="en" sz="3200">
                <a:solidFill>
                  <a:schemeClr val="dk1"/>
                </a:solidFill>
                <a:latin typeface="Salesforce Sans"/>
                <a:ea typeface="Salesforce Sans"/>
                <a:cs typeface="Salesforce Sans"/>
                <a:sym typeface="Salesforce Sans"/>
              </a:rPr>
              <a:t> to share your feedback and suggest future topics.</a:t>
            </a:r>
            <a:endParaRPr sz="2900">
              <a:solidFill>
                <a:schemeClr val="dk1"/>
              </a:solidFill>
              <a:latin typeface="Salesforce Sans"/>
              <a:ea typeface="Salesforce Sans"/>
              <a:cs typeface="Salesforce Sans"/>
              <a:sym typeface="Salesforce Sans"/>
            </a:endParaRPr>
          </a:p>
          <a:p>
            <a:pPr marL="0" lvl="0" indent="0" algn="l" rtl="0">
              <a:spcBef>
                <a:spcPts val="0"/>
              </a:spcBef>
              <a:spcAft>
                <a:spcPts val="0"/>
              </a:spcAft>
              <a:buNone/>
            </a:pPr>
            <a:endParaRPr sz="3000">
              <a:solidFill>
                <a:schemeClr val="dk1"/>
              </a:solidFill>
              <a:latin typeface="Salesforce Sans"/>
              <a:ea typeface="Salesforce Sans"/>
              <a:cs typeface="Salesforce Sans"/>
              <a:sym typeface="Salesforce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E9FE"/>
        </a:solidFill>
        <a:effectLst/>
      </p:bgPr>
    </p:bg>
    <p:spTree>
      <p:nvGrpSpPr>
        <p:cNvPr id="1" name="Shape 1362"/>
        <p:cNvGrpSpPr/>
        <p:nvPr/>
      </p:nvGrpSpPr>
      <p:grpSpPr>
        <a:xfrm>
          <a:off x="0" y="0"/>
          <a:ext cx="0" cy="0"/>
          <a:chOff x="0" y="0"/>
          <a:chExt cx="0" cy="0"/>
        </a:xfrm>
      </p:grpSpPr>
      <p:sp>
        <p:nvSpPr>
          <p:cNvPr id="1363" name="Google Shape;1363;p123"/>
          <p:cNvSpPr txBox="1"/>
          <p:nvPr/>
        </p:nvSpPr>
        <p:spPr>
          <a:xfrm>
            <a:off x="17661140" y="9628850"/>
            <a:ext cx="194700" cy="153900"/>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fld id="{00000000-1234-1234-1234-123412341234}" type="slidenum">
              <a:rPr lang="en" sz="1000">
                <a:solidFill>
                  <a:srgbClr val="FFFFFF"/>
                </a:solidFill>
                <a:latin typeface="Roboto Light"/>
                <a:ea typeface="Roboto Light"/>
                <a:cs typeface="Roboto Light"/>
                <a:sym typeface="Roboto Light"/>
              </a:rPr>
              <a:t>3</a:t>
            </a:fld>
            <a:endParaRPr sz="1000">
              <a:solidFill>
                <a:srgbClr val="FFFFFF"/>
              </a:solidFill>
              <a:latin typeface="Roboto Light"/>
              <a:ea typeface="Roboto Light"/>
              <a:cs typeface="Roboto Light"/>
              <a:sym typeface="Roboto Light"/>
            </a:endParaRPr>
          </a:p>
        </p:txBody>
      </p:sp>
      <p:sp>
        <p:nvSpPr>
          <p:cNvPr id="1364" name="Google Shape;1364;p123"/>
          <p:cNvSpPr txBox="1"/>
          <p:nvPr/>
        </p:nvSpPr>
        <p:spPr>
          <a:xfrm>
            <a:off x="16138300" y="9131129"/>
            <a:ext cx="178200" cy="153900"/>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fld id="{00000000-1234-1234-1234-123412341234}" type="slidenum">
              <a:rPr lang="en" sz="1000">
                <a:solidFill>
                  <a:srgbClr val="FFFFFF"/>
                </a:solidFill>
                <a:latin typeface="Roboto Light"/>
                <a:ea typeface="Roboto Light"/>
                <a:cs typeface="Roboto Light"/>
                <a:sym typeface="Roboto Light"/>
              </a:rPr>
              <a:t>3</a:t>
            </a:fld>
            <a:endParaRPr sz="1000">
              <a:solidFill>
                <a:srgbClr val="FFFFFF"/>
              </a:solidFill>
              <a:latin typeface="Roboto Light"/>
              <a:ea typeface="Roboto Light"/>
              <a:cs typeface="Roboto Light"/>
              <a:sym typeface="Roboto Light"/>
            </a:endParaRPr>
          </a:p>
        </p:txBody>
      </p:sp>
      <p:sp>
        <p:nvSpPr>
          <p:cNvPr id="1365" name="Google Shape;1365;p123"/>
          <p:cNvSpPr txBox="1"/>
          <p:nvPr/>
        </p:nvSpPr>
        <p:spPr>
          <a:xfrm>
            <a:off x="488950" y="482600"/>
            <a:ext cx="15715200" cy="821700"/>
          </a:xfrm>
          <a:prstGeom prst="rect">
            <a:avLst/>
          </a:prstGeom>
          <a:noFill/>
          <a:ln>
            <a:noFill/>
          </a:ln>
        </p:spPr>
        <p:txBody>
          <a:bodyPr spcFirstLastPara="1" wrap="square" lIns="0" tIns="0" rIns="0" bIns="0" anchor="t" anchorCtr="0">
            <a:normAutofit lnSpcReduction="20000"/>
          </a:bodyPr>
          <a:lstStyle/>
          <a:p>
            <a:pPr marL="0" lvl="0" indent="0" algn="ctr" rtl="0">
              <a:lnSpc>
                <a:spcPct val="90000"/>
              </a:lnSpc>
              <a:spcBef>
                <a:spcPts val="0"/>
              </a:spcBef>
              <a:spcAft>
                <a:spcPts val="0"/>
              </a:spcAft>
              <a:buNone/>
            </a:pPr>
            <a:r>
              <a:rPr lang="en" sz="1760">
                <a:solidFill>
                  <a:srgbClr val="FFFFFF"/>
                </a:solidFill>
                <a:latin typeface="Roboto Light"/>
                <a:ea typeface="Roboto Light"/>
                <a:cs typeface="Roboto Light"/>
                <a:sym typeface="Roboto Light"/>
              </a:rPr>
              <a:t>Feature Rich Success Portal </a:t>
            </a:r>
            <a:br>
              <a:rPr lang="en" sz="1760">
                <a:solidFill>
                  <a:srgbClr val="FFFFFF"/>
                </a:solidFill>
                <a:latin typeface="Roboto Light"/>
                <a:ea typeface="Roboto Light"/>
                <a:cs typeface="Roboto Light"/>
                <a:sym typeface="Roboto Light"/>
              </a:rPr>
            </a:br>
            <a:br>
              <a:rPr lang="en" sz="1760">
                <a:solidFill>
                  <a:srgbClr val="FFFFFF"/>
                </a:solidFill>
                <a:latin typeface="Roboto Light"/>
                <a:ea typeface="Roboto Light"/>
                <a:cs typeface="Roboto Light"/>
                <a:sym typeface="Roboto Light"/>
              </a:rPr>
            </a:br>
            <a:endParaRPr sz="3600">
              <a:solidFill>
                <a:srgbClr val="2A3236"/>
              </a:solidFill>
              <a:latin typeface="Roboto Light"/>
              <a:ea typeface="Roboto Light"/>
              <a:cs typeface="Roboto Light"/>
              <a:sym typeface="Roboto Light"/>
            </a:endParaRPr>
          </a:p>
        </p:txBody>
      </p:sp>
      <p:grpSp>
        <p:nvGrpSpPr>
          <p:cNvPr id="1366" name="Google Shape;1366;p123"/>
          <p:cNvGrpSpPr/>
          <p:nvPr/>
        </p:nvGrpSpPr>
        <p:grpSpPr>
          <a:xfrm>
            <a:off x="204675" y="2706724"/>
            <a:ext cx="17878655" cy="5199022"/>
            <a:chOff x="-61384" y="376"/>
            <a:chExt cx="10979951" cy="2635085"/>
          </a:xfrm>
        </p:grpSpPr>
        <p:grpSp>
          <p:nvGrpSpPr>
            <p:cNvPr id="1367" name="Google Shape;1367;p123"/>
            <p:cNvGrpSpPr/>
            <p:nvPr/>
          </p:nvGrpSpPr>
          <p:grpSpPr>
            <a:xfrm>
              <a:off x="-61384" y="378"/>
              <a:ext cx="1890183" cy="2634366"/>
              <a:chOff x="-61384" y="0"/>
              <a:chExt cx="1890183" cy="2634366"/>
            </a:xfrm>
          </p:grpSpPr>
          <p:sp>
            <p:nvSpPr>
              <p:cNvPr id="1368" name="Google Shape;1368;p123"/>
              <p:cNvSpPr/>
              <p:nvPr/>
            </p:nvSpPr>
            <p:spPr>
              <a:xfrm>
                <a:off x="-61384" y="0"/>
                <a:ext cx="1828800" cy="2565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73737"/>
                  </a:buClr>
                  <a:buSzPts val="2800"/>
                  <a:buFont typeface="Roboto Light"/>
                  <a:buNone/>
                </a:pPr>
                <a:endParaRPr sz="2800" b="1" i="0" u="none" strike="noStrike" cap="none">
                  <a:solidFill>
                    <a:srgbClr val="373737"/>
                  </a:solidFill>
                  <a:latin typeface="Roboto Light"/>
                  <a:ea typeface="Roboto Light"/>
                  <a:cs typeface="Roboto Light"/>
                  <a:sym typeface="Roboto Light"/>
                </a:endParaRPr>
              </a:p>
            </p:txBody>
          </p:sp>
          <p:sp>
            <p:nvSpPr>
              <p:cNvPr id="1369" name="Google Shape;1369;p123"/>
              <p:cNvSpPr/>
              <p:nvPr/>
            </p:nvSpPr>
            <p:spPr>
              <a:xfrm>
                <a:off x="-1" y="2564466"/>
                <a:ext cx="1828800" cy="69900"/>
              </a:xfrm>
              <a:prstGeom prst="rect">
                <a:avLst/>
              </a:prstGeom>
              <a:solidFill>
                <a:srgbClr val="FF6A13"/>
              </a:solid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73737"/>
                  </a:buClr>
                  <a:buSzPts val="2800"/>
                  <a:buFont typeface="Roboto Light"/>
                  <a:buNone/>
                </a:pPr>
                <a:endParaRPr sz="2800" b="1" i="0" u="none" strike="noStrike" cap="none">
                  <a:solidFill>
                    <a:srgbClr val="373737"/>
                  </a:solidFill>
                  <a:latin typeface="Roboto Light"/>
                  <a:ea typeface="Roboto Light"/>
                  <a:cs typeface="Roboto Light"/>
                  <a:sym typeface="Roboto Light"/>
                </a:endParaRPr>
              </a:p>
            </p:txBody>
          </p:sp>
        </p:grpSp>
        <p:grpSp>
          <p:nvGrpSpPr>
            <p:cNvPr id="1370" name="Google Shape;1370;p123"/>
            <p:cNvGrpSpPr/>
            <p:nvPr/>
          </p:nvGrpSpPr>
          <p:grpSpPr>
            <a:xfrm>
              <a:off x="2275916" y="377"/>
              <a:ext cx="1828800" cy="2634365"/>
              <a:chOff x="-1" y="-1"/>
              <a:chExt cx="1828800" cy="2634365"/>
            </a:xfrm>
          </p:grpSpPr>
          <p:sp>
            <p:nvSpPr>
              <p:cNvPr id="1371" name="Google Shape;1371;p123"/>
              <p:cNvSpPr/>
              <p:nvPr/>
            </p:nvSpPr>
            <p:spPr>
              <a:xfrm>
                <a:off x="-1" y="-1"/>
                <a:ext cx="1828800" cy="2565600"/>
              </a:xfrm>
              <a:prstGeom prst="rect">
                <a:avLst/>
              </a:prstGeom>
              <a:solidFill>
                <a:srgbClr val="FFFFFF"/>
              </a:solidFill>
              <a:ln w="9525" cap="flat" cmpd="sng">
                <a:solidFill>
                  <a:srgbClr val="2A323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73737"/>
                  </a:buClr>
                  <a:buSzPts val="2800"/>
                  <a:buFont typeface="Roboto Light"/>
                  <a:buNone/>
                </a:pPr>
                <a:endParaRPr sz="2800" b="1" i="0" u="none" strike="noStrike" cap="none">
                  <a:solidFill>
                    <a:srgbClr val="373737"/>
                  </a:solidFill>
                  <a:latin typeface="Roboto Light"/>
                  <a:ea typeface="Roboto Light"/>
                  <a:cs typeface="Roboto Light"/>
                  <a:sym typeface="Roboto Light"/>
                </a:endParaRPr>
              </a:p>
            </p:txBody>
          </p:sp>
          <p:sp>
            <p:nvSpPr>
              <p:cNvPr id="1372" name="Google Shape;1372;p123"/>
              <p:cNvSpPr/>
              <p:nvPr/>
            </p:nvSpPr>
            <p:spPr>
              <a:xfrm>
                <a:off x="-1" y="2564464"/>
                <a:ext cx="1828800" cy="69900"/>
              </a:xfrm>
              <a:prstGeom prst="rect">
                <a:avLst/>
              </a:prstGeom>
              <a:solidFill>
                <a:srgbClr val="2A3236"/>
              </a:solid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73737"/>
                  </a:buClr>
                  <a:buSzPts val="2800"/>
                  <a:buFont typeface="Roboto Light"/>
                  <a:buNone/>
                </a:pPr>
                <a:endParaRPr sz="2800" b="1" i="0" u="none" strike="noStrike" cap="none">
                  <a:solidFill>
                    <a:srgbClr val="373737"/>
                  </a:solidFill>
                  <a:latin typeface="Roboto Light"/>
                  <a:ea typeface="Roboto Light"/>
                  <a:cs typeface="Roboto Light"/>
                  <a:sym typeface="Roboto Light"/>
                </a:endParaRPr>
              </a:p>
            </p:txBody>
          </p:sp>
        </p:grpSp>
        <p:grpSp>
          <p:nvGrpSpPr>
            <p:cNvPr id="1373" name="Google Shape;1373;p123"/>
            <p:cNvGrpSpPr/>
            <p:nvPr/>
          </p:nvGrpSpPr>
          <p:grpSpPr>
            <a:xfrm>
              <a:off x="4479932" y="376"/>
              <a:ext cx="1864351" cy="2635085"/>
              <a:chOff x="-35552" y="376"/>
              <a:chExt cx="1864351" cy="2635085"/>
            </a:xfrm>
          </p:grpSpPr>
          <p:sp>
            <p:nvSpPr>
              <p:cNvPr id="1374" name="Google Shape;1374;p123"/>
              <p:cNvSpPr/>
              <p:nvPr/>
            </p:nvSpPr>
            <p:spPr>
              <a:xfrm>
                <a:off x="-35552" y="376"/>
                <a:ext cx="1828800" cy="2565600"/>
              </a:xfrm>
              <a:prstGeom prst="rect">
                <a:avLst/>
              </a:prstGeom>
              <a:solidFill>
                <a:srgbClr val="FFFFFF"/>
              </a:solidFill>
              <a:ln w="9525" cap="flat" cmpd="sng">
                <a:solidFill>
                  <a:srgbClr val="2A323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73737"/>
                  </a:buClr>
                  <a:buSzPts val="2800"/>
                  <a:buFont typeface="Roboto Light"/>
                  <a:buNone/>
                </a:pPr>
                <a:endParaRPr sz="2800" b="1" i="0" u="none" strike="noStrike" cap="none">
                  <a:solidFill>
                    <a:srgbClr val="373737"/>
                  </a:solidFill>
                  <a:latin typeface="Roboto Light"/>
                  <a:ea typeface="Roboto Light"/>
                  <a:cs typeface="Roboto Light"/>
                  <a:sym typeface="Roboto Light"/>
                </a:endParaRPr>
              </a:p>
            </p:txBody>
          </p:sp>
          <p:sp>
            <p:nvSpPr>
              <p:cNvPr id="1375" name="Google Shape;1375;p123"/>
              <p:cNvSpPr/>
              <p:nvPr/>
            </p:nvSpPr>
            <p:spPr>
              <a:xfrm>
                <a:off x="-1" y="2565561"/>
                <a:ext cx="1828800" cy="69900"/>
              </a:xfrm>
              <a:prstGeom prst="rect">
                <a:avLst/>
              </a:prstGeom>
              <a:solidFill>
                <a:srgbClr val="0047BB"/>
              </a:solid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73737"/>
                  </a:buClr>
                  <a:buSzPts val="2800"/>
                  <a:buFont typeface="Roboto Light"/>
                  <a:buNone/>
                </a:pPr>
                <a:endParaRPr sz="2800" b="1" i="0" u="none" strike="noStrike" cap="none">
                  <a:solidFill>
                    <a:srgbClr val="373737"/>
                  </a:solidFill>
                  <a:latin typeface="Roboto Light"/>
                  <a:ea typeface="Roboto Light"/>
                  <a:cs typeface="Roboto Light"/>
                  <a:sym typeface="Roboto Light"/>
                </a:endParaRPr>
              </a:p>
            </p:txBody>
          </p:sp>
        </p:grpSp>
        <p:grpSp>
          <p:nvGrpSpPr>
            <p:cNvPr id="1376" name="Google Shape;1376;p123"/>
            <p:cNvGrpSpPr/>
            <p:nvPr/>
          </p:nvGrpSpPr>
          <p:grpSpPr>
            <a:xfrm>
              <a:off x="6773225" y="378"/>
              <a:ext cx="1828800" cy="2634366"/>
              <a:chOff x="-1" y="0"/>
              <a:chExt cx="1828800" cy="2634366"/>
            </a:xfrm>
          </p:grpSpPr>
          <p:sp>
            <p:nvSpPr>
              <p:cNvPr id="1377" name="Google Shape;1377;p123"/>
              <p:cNvSpPr/>
              <p:nvPr/>
            </p:nvSpPr>
            <p:spPr>
              <a:xfrm>
                <a:off x="-1" y="0"/>
                <a:ext cx="1828800" cy="2565600"/>
              </a:xfrm>
              <a:prstGeom prst="rect">
                <a:avLst/>
              </a:prstGeom>
              <a:solidFill>
                <a:srgbClr val="FFFFFF"/>
              </a:solidFill>
              <a:ln w="9525" cap="flat" cmpd="sng">
                <a:solidFill>
                  <a:srgbClr val="2A323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73737"/>
                  </a:buClr>
                  <a:buSzPts val="2800"/>
                  <a:buFont typeface="Roboto Light"/>
                  <a:buNone/>
                </a:pPr>
                <a:endParaRPr sz="2800" b="1" i="0" u="none" strike="noStrike" cap="none">
                  <a:solidFill>
                    <a:srgbClr val="444444"/>
                  </a:solidFill>
                  <a:latin typeface="Roboto Light"/>
                  <a:ea typeface="Roboto Light"/>
                  <a:cs typeface="Roboto Light"/>
                  <a:sym typeface="Roboto Light"/>
                </a:endParaRPr>
              </a:p>
            </p:txBody>
          </p:sp>
          <p:sp>
            <p:nvSpPr>
              <p:cNvPr id="1378" name="Google Shape;1378;p123"/>
              <p:cNvSpPr/>
              <p:nvPr/>
            </p:nvSpPr>
            <p:spPr>
              <a:xfrm>
                <a:off x="-1" y="2564466"/>
                <a:ext cx="1828800" cy="69900"/>
              </a:xfrm>
              <a:prstGeom prst="rect">
                <a:avLst/>
              </a:prstGeom>
              <a:solidFill>
                <a:srgbClr val="8031A7"/>
              </a:solid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73737"/>
                  </a:buClr>
                  <a:buSzPts val="2800"/>
                  <a:buFont typeface="Roboto Light"/>
                  <a:buNone/>
                </a:pPr>
                <a:endParaRPr sz="2800" b="1" i="0" u="none" strike="noStrike" cap="none">
                  <a:solidFill>
                    <a:srgbClr val="373737"/>
                  </a:solidFill>
                  <a:latin typeface="Roboto Light"/>
                  <a:ea typeface="Roboto Light"/>
                  <a:cs typeface="Roboto Light"/>
                  <a:sym typeface="Roboto Light"/>
                </a:endParaRPr>
              </a:p>
            </p:txBody>
          </p:sp>
        </p:grpSp>
        <p:grpSp>
          <p:nvGrpSpPr>
            <p:cNvPr id="1379" name="Google Shape;1379;p123"/>
            <p:cNvGrpSpPr/>
            <p:nvPr/>
          </p:nvGrpSpPr>
          <p:grpSpPr>
            <a:xfrm>
              <a:off x="9030967" y="377"/>
              <a:ext cx="1887600" cy="2634365"/>
              <a:chOff x="-1" y="-1"/>
              <a:chExt cx="1887600" cy="2634365"/>
            </a:xfrm>
          </p:grpSpPr>
          <p:sp>
            <p:nvSpPr>
              <p:cNvPr id="1380" name="Google Shape;1380;p123"/>
              <p:cNvSpPr/>
              <p:nvPr/>
            </p:nvSpPr>
            <p:spPr>
              <a:xfrm>
                <a:off x="-1" y="-1"/>
                <a:ext cx="1887600" cy="2565600"/>
              </a:xfrm>
              <a:prstGeom prst="rect">
                <a:avLst/>
              </a:prstGeom>
              <a:solidFill>
                <a:srgbClr val="FFFFFF"/>
              </a:solidFill>
              <a:ln w="12700" cap="flat" cmpd="sng">
                <a:solidFill>
                  <a:srgbClr val="2A323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73737"/>
                  </a:buClr>
                  <a:buSzPts val="2800"/>
                  <a:buFont typeface="Roboto Light"/>
                  <a:buNone/>
                </a:pPr>
                <a:endParaRPr sz="2800" b="1" i="0" u="none" strike="noStrike" cap="none">
                  <a:solidFill>
                    <a:srgbClr val="373737"/>
                  </a:solidFill>
                  <a:latin typeface="Roboto Light"/>
                  <a:ea typeface="Roboto Light"/>
                  <a:cs typeface="Roboto Light"/>
                  <a:sym typeface="Roboto Light"/>
                </a:endParaRPr>
              </a:p>
            </p:txBody>
          </p:sp>
          <p:sp>
            <p:nvSpPr>
              <p:cNvPr id="1381" name="Google Shape;1381;p123"/>
              <p:cNvSpPr/>
              <p:nvPr/>
            </p:nvSpPr>
            <p:spPr>
              <a:xfrm>
                <a:off x="-1" y="2564464"/>
                <a:ext cx="1828800" cy="69900"/>
              </a:xfrm>
              <a:prstGeom prst="rect">
                <a:avLst/>
              </a:prstGeom>
              <a:solidFill>
                <a:srgbClr val="3EB1C8"/>
              </a:solid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73737"/>
                  </a:buClr>
                  <a:buSzPts val="2800"/>
                  <a:buFont typeface="Roboto Light"/>
                  <a:buNone/>
                </a:pPr>
                <a:endParaRPr sz="2800" b="1" i="0" u="none" strike="noStrike" cap="none">
                  <a:solidFill>
                    <a:srgbClr val="373737"/>
                  </a:solidFill>
                  <a:latin typeface="Roboto Light"/>
                  <a:ea typeface="Roboto Light"/>
                  <a:cs typeface="Roboto Light"/>
                  <a:sym typeface="Roboto Light"/>
                </a:endParaRPr>
              </a:p>
            </p:txBody>
          </p:sp>
        </p:grpSp>
        <p:sp>
          <p:nvSpPr>
            <p:cNvPr id="1382" name="Google Shape;1382;p123"/>
            <p:cNvSpPr txBox="1"/>
            <p:nvPr/>
          </p:nvSpPr>
          <p:spPr>
            <a:xfrm>
              <a:off x="4577672" y="1416026"/>
              <a:ext cx="1651500" cy="561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rgbClr val="373737"/>
                </a:buClr>
                <a:buSzPts val="1600"/>
                <a:buFont typeface="Roboto Light"/>
                <a:buNone/>
              </a:pPr>
              <a:r>
                <a:rPr lang="en" sz="2400">
                  <a:solidFill>
                    <a:schemeClr val="dk1"/>
                  </a:solidFill>
                  <a:latin typeface="Salesforce Sans"/>
                  <a:ea typeface="Salesforce Sans"/>
                  <a:cs typeface="Salesforce Sans"/>
                  <a:sym typeface="Salesforce Sans"/>
                </a:rPr>
                <a:t>Product Learning Paths and Weekly Expert Sessions</a:t>
              </a:r>
              <a:endParaRPr sz="2400">
                <a:solidFill>
                  <a:schemeClr val="dk1"/>
                </a:solidFill>
                <a:latin typeface="Salesforce Sans"/>
                <a:ea typeface="Salesforce Sans"/>
                <a:cs typeface="Salesforce Sans"/>
                <a:sym typeface="Salesforce Sans"/>
              </a:endParaRPr>
            </a:p>
          </p:txBody>
        </p:sp>
        <p:sp>
          <p:nvSpPr>
            <p:cNvPr id="1383" name="Google Shape;1383;p123"/>
            <p:cNvSpPr txBox="1"/>
            <p:nvPr/>
          </p:nvSpPr>
          <p:spPr>
            <a:xfrm>
              <a:off x="-61384" y="1497931"/>
              <a:ext cx="1828800" cy="374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73737"/>
                </a:buClr>
                <a:buSzPts val="1600"/>
                <a:buFont typeface="Roboto Light"/>
                <a:buNone/>
              </a:pPr>
              <a:r>
                <a:rPr lang="en" sz="2400" i="0" u="none" strike="noStrike" cap="none">
                  <a:solidFill>
                    <a:schemeClr val="dk1"/>
                  </a:solidFill>
                  <a:latin typeface="Salesforce Sans"/>
                  <a:ea typeface="Salesforce Sans"/>
                  <a:cs typeface="Salesforce Sans"/>
                  <a:sym typeface="Salesforce Sans"/>
                </a:rPr>
                <a:t>Bootstrap trial and POC Customers</a:t>
              </a:r>
              <a:endParaRPr sz="2200" i="0" u="none" strike="noStrike" cap="none">
                <a:solidFill>
                  <a:schemeClr val="dk1"/>
                </a:solidFill>
                <a:latin typeface="Salesforce Sans"/>
                <a:ea typeface="Salesforce Sans"/>
                <a:cs typeface="Salesforce Sans"/>
                <a:sym typeface="Salesforce Sans"/>
              </a:endParaRPr>
            </a:p>
          </p:txBody>
        </p:sp>
        <p:sp>
          <p:nvSpPr>
            <p:cNvPr id="1384" name="Google Shape;1384;p123"/>
            <p:cNvSpPr txBox="1"/>
            <p:nvPr/>
          </p:nvSpPr>
          <p:spPr>
            <a:xfrm>
              <a:off x="6773229" y="1440828"/>
              <a:ext cx="1828800" cy="374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rgbClr val="373737"/>
                </a:buClr>
                <a:buSzPts val="1600"/>
                <a:buFont typeface="Roboto Light"/>
                <a:buNone/>
              </a:pPr>
              <a:r>
                <a:rPr lang="en" sz="2400">
                  <a:solidFill>
                    <a:schemeClr val="dk1"/>
                  </a:solidFill>
                  <a:latin typeface="Salesforce Sans"/>
                  <a:ea typeface="Salesforce Sans"/>
                  <a:cs typeface="Salesforce Sans"/>
                  <a:sym typeface="Salesforce Sans"/>
                </a:rPr>
                <a:t>Informatica</a:t>
              </a:r>
              <a:endParaRPr sz="2400">
                <a:solidFill>
                  <a:schemeClr val="dk1"/>
                </a:solidFill>
                <a:latin typeface="Salesforce Sans"/>
                <a:ea typeface="Salesforce Sans"/>
                <a:cs typeface="Salesforce Sans"/>
                <a:sym typeface="Salesforce Sans"/>
              </a:endParaRPr>
            </a:p>
            <a:p>
              <a:pPr marL="0" lvl="0" indent="0" algn="ctr" rtl="0">
                <a:spcBef>
                  <a:spcPts val="0"/>
                </a:spcBef>
                <a:spcAft>
                  <a:spcPts val="0"/>
                </a:spcAft>
                <a:buClr>
                  <a:srgbClr val="373737"/>
                </a:buClr>
                <a:buSzPts val="1600"/>
                <a:buFont typeface="Roboto Light"/>
                <a:buNone/>
              </a:pPr>
              <a:r>
                <a:rPr lang="en" sz="2400">
                  <a:solidFill>
                    <a:schemeClr val="dk1"/>
                  </a:solidFill>
                  <a:latin typeface="Salesforce Sans"/>
                  <a:ea typeface="Salesforce Sans"/>
                  <a:cs typeface="Salesforce Sans"/>
                  <a:sym typeface="Salesforce Sans"/>
                </a:rPr>
                <a:t> Concierge</a:t>
              </a:r>
              <a:endParaRPr sz="2400">
                <a:solidFill>
                  <a:schemeClr val="dk1"/>
                </a:solidFill>
                <a:latin typeface="Salesforce Sans"/>
                <a:ea typeface="Salesforce Sans"/>
                <a:cs typeface="Salesforce Sans"/>
                <a:sym typeface="Salesforce Sans"/>
              </a:endParaRPr>
            </a:p>
          </p:txBody>
        </p:sp>
        <p:sp>
          <p:nvSpPr>
            <p:cNvPr id="1385" name="Google Shape;1385;p123"/>
            <p:cNvSpPr txBox="1"/>
            <p:nvPr/>
          </p:nvSpPr>
          <p:spPr>
            <a:xfrm>
              <a:off x="2329240" y="1416032"/>
              <a:ext cx="1686600" cy="748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rgbClr val="373737"/>
                </a:buClr>
                <a:buSzPts val="1600"/>
                <a:buFont typeface="Roboto Light"/>
                <a:buNone/>
              </a:pPr>
              <a:r>
                <a:rPr lang="en" sz="2400">
                  <a:solidFill>
                    <a:schemeClr val="dk1"/>
                  </a:solidFill>
                  <a:latin typeface="Salesforce Sans"/>
                  <a:ea typeface="Salesforce Sans"/>
                  <a:cs typeface="Salesforce Sans"/>
                  <a:sym typeface="Salesforce Sans"/>
                </a:rPr>
                <a:t>Enriched  Customer Onboarding experience  </a:t>
              </a:r>
              <a:endParaRPr sz="2400">
                <a:solidFill>
                  <a:schemeClr val="dk1"/>
                </a:solidFill>
                <a:latin typeface="Salesforce Sans"/>
                <a:ea typeface="Salesforce Sans"/>
                <a:cs typeface="Salesforce Sans"/>
                <a:sym typeface="Salesforce Sans"/>
              </a:endParaRPr>
            </a:p>
          </p:txBody>
        </p:sp>
        <p:sp>
          <p:nvSpPr>
            <p:cNvPr id="1386" name="Google Shape;1386;p123"/>
            <p:cNvSpPr txBox="1"/>
            <p:nvPr/>
          </p:nvSpPr>
          <p:spPr>
            <a:xfrm>
              <a:off x="9066525" y="1412136"/>
              <a:ext cx="1828800" cy="561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rgbClr val="373737"/>
                </a:buClr>
                <a:buSzPts val="1600"/>
                <a:buFont typeface="Roboto Light"/>
                <a:buNone/>
              </a:pPr>
              <a:r>
                <a:rPr lang="en" sz="2400">
                  <a:solidFill>
                    <a:schemeClr val="dk1"/>
                  </a:solidFill>
                  <a:latin typeface="Salesforce Sans"/>
                  <a:ea typeface="Salesforce Sans"/>
                  <a:cs typeface="Salesforce Sans"/>
                  <a:sym typeface="Salesforce Sans"/>
                </a:rPr>
                <a:t>Tailored training and content recommendations</a:t>
              </a:r>
              <a:r>
                <a:rPr lang="en" sz="2200">
                  <a:solidFill>
                    <a:schemeClr val="dk1"/>
                  </a:solidFill>
                  <a:latin typeface="Salesforce Sans"/>
                  <a:ea typeface="Salesforce Sans"/>
                  <a:cs typeface="Salesforce Sans"/>
                  <a:sym typeface="Salesforce Sans"/>
                </a:rPr>
                <a:t> </a:t>
              </a:r>
              <a:endParaRPr sz="2200">
                <a:solidFill>
                  <a:schemeClr val="dk1"/>
                </a:solidFill>
                <a:latin typeface="Salesforce Sans"/>
                <a:ea typeface="Salesforce Sans"/>
                <a:cs typeface="Salesforce Sans"/>
                <a:sym typeface="Salesforce Sans"/>
              </a:endParaRPr>
            </a:p>
          </p:txBody>
        </p:sp>
        <p:pic>
          <p:nvPicPr>
            <p:cNvPr id="1387" name="Google Shape;1387;p123" descr="Picture 73"/>
            <p:cNvPicPr preferRelativeResize="0"/>
            <p:nvPr/>
          </p:nvPicPr>
          <p:blipFill rotWithShape="1">
            <a:blip r:embed="rId3">
              <a:alphaModFix/>
            </a:blip>
            <a:srcRect/>
            <a:stretch/>
          </p:blipFill>
          <p:spPr>
            <a:xfrm>
              <a:off x="114490" y="314340"/>
              <a:ext cx="1535052" cy="788272"/>
            </a:xfrm>
            <a:prstGeom prst="rect">
              <a:avLst/>
            </a:prstGeom>
            <a:noFill/>
            <a:ln>
              <a:noFill/>
            </a:ln>
          </p:spPr>
        </p:pic>
        <p:pic>
          <p:nvPicPr>
            <p:cNvPr id="1388" name="Google Shape;1388;p123" descr="Picture 74"/>
            <p:cNvPicPr preferRelativeResize="0"/>
            <p:nvPr/>
          </p:nvPicPr>
          <p:blipFill rotWithShape="1">
            <a:blip r:embed="rId4">
              <a:alphaModFix/>
            </a:blip>
            <a:srcRect/>
            <a:stretch/>
          </p:blipFill>
          <p:spPr>
            <a:xfrm>
              <a:off x="2479594" y="290455"/>
              <a:ext cx="1418181" cy="921933"/>
            </a:xfrm>
            <a:prstGeom prst="rect">
              <a:avLst/>
            </a:prstGeom>
            <a:noFill/>
            <a:ln>
              <a:noFill/>
            </a:ln>
          </p:spPr>
        </p:pic>
        <p:pic>
          <p:nvPicPr>
            <p:cNvPr id="1389" name="Google Shape;1389;p123" descr="Picture 75"/>
            <p:cNvPicPr preferRelativeResize="0"/>
            <p:nvPr/>
          </p:nvPicPr>
          <p:blipFill rotWithShape="1">
            <a:blip r:embed="rId5">
              <a:alphaModFix/>
            </a:blip>
            <a:srcRect/>
            <a:stretch/>
          </p:blipFill>
          <p:spPr>
            <a:xfrm>
              <a:off x="9242399" y="331396"/>
              <a:ext cx="1418182" cy="857742"/>
            </a:xfrm>
            <a:prstGeom prst="rect">
              <a:avLst/>
            </a:prstGeom>
            <a:noFill/>
            <a:ln>
              <a:noFill/>
            </a:ln>
          </p:spPr>
        </p:pic>
        <p:pic>
          <p:nvPicPr>
            <p:cNvPr id="1390" name="Google Shape;1390;p123" descr="Picture 76"/>
            <p:cNvPicPr preferRelativeResize="0"/>
            <p:nvPr/>
          </p:nvPicPr>
          <p:blipFill rotWithShape="1">
            <a:blip r:embed="rId6">
              <a:alphaModFix/>
            </a:blip>
            <a:srcRect/>
            <a:stretch/>
          </p:blipFill>
          <p:spPr>
            <a:xfrm>
              <a:off x="4546090" y="267204"/>
              <a:ext cx="1686590" cy="921934"/>
            </a:xfrm>
            <a:prstGeom prst="rect">
              <a:avLst/>
            </a:prstGeom>
            <a:noFill/>
            <a:ln>
              <a:noFill/>
            </a:ln>
          </p:spPr>
        </p:pic>
        <p:pic>
          <p:nvPicPr>
            <p:cNvPr id="1391" name="Google Shape;1391;p123" descr="Picture 2"/>
            <p:cNvPicPr preferRelativeResize="0"/>
            <p:nvPr/>
          </p:nvPicPr>
          <p:blipFill rotWithShape="1">
            <a:blip r:embed="rId7">
              <a:alphaModFix/>
            </a:blip>
            <a:srcRect/>
            <a:stretch/>
          </p:blipFill>
          <p:spPr>
            <a:xfrm>
              <a:off x="6871614" y="314340"/>
              <a:ext cx="1651492" cy="857742"/>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E9FE"/>
        </a:solidFill>
        <a:effectLst/>
      </p:bgPr>
    </p:bg>
    <p:spTree>
      <p:nvGrpSpPr>
        <p:cNvPr id="1" name="Shape 1395"/>
        <p:cNvGrpSpPr/>
        <p:nvPr/>
      </p:nvGrpSpPr>
      <p:grpSpPr>
        <a:xfrm>
          <a:off x="0" y="0"/>
          <a:ext cx="0" cy="0"/>
          <a:chOff x="0" y="0"/>
          <a:chExt cx="0" cy="0"/>
        </a:xfrm>
      </p:grpSpPr>
      <p:sp>
        <p:nvSpPr>
          <p:cNvPr id="1396" name="Google Shape;1396;p124"/>
          <p:cNvSpPr txBox="1"/>
          <p:nvPr/>
        </p:nvSpPr>
        <p:spPr>
          <a:xfrm>
            <a:off x="17332200" y="9292026"/>
            <a:ext cx="185700" cy="153900"/>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fld id="{00000000-1234-1234-1234-123412341234}" type="slidenum">
              <a:rPr lang="en" sz="1000">
                <a:solidFill>
                  <a:srgbClr val="FFFFFF"/>
                </a:solidFill>
                <a:latin typeface="Roboto Light"/>
                <a:ea typeface="Roboto Light"/>
                <a:cs typeface="Roboto Light"/>
                <a:sym typeface="Roboto Light"/>
              </a:rPr>
              <a:t>4</a:t>
            </a:fld>
            <a:endParaRPr sz="1000">
              <a:solidFill>
                <a:srgbClr val="FFFFFF"/>
              </a:solidFill>
              <a:latin typeface="Roboto Light"/>
              <a:ea typeface="Roboto Light"/>
              <a:cs typeface="Roboto Light"/>
              <a:sym typeface="Roboto Light"/>
            </a:endParaRPr>
          </a:p>
        </p:txBody>
      </p:sp>
      <p:pic>
        <p:nvPicPr>
          <p:cNvPr id="1397" name="Google Shape;1397;p124" descr="Picture 4"/>
          <p:cNvPicPr preferRelativeResize="0"/>
          <p:nvPr/>
        </p:nvPicPr>
        <p:blipFill rotWithShape="1">
          <a:blip r:embed="rId3">
            <a:alphaModFix/>
          </a:blip>
          <a:srcRect/>
          <a:stretch/>
        </p:blipFill>
        <p:spPr>
          <a:xfrm>
            <a:off x="14185475" y="3441275"/>
            <a:ext cx="3410400" cy="2279800"/>
          </a:xfrm>
          <a:prstGeom prst="rect">
            <a:avLst/>
          </a:prstGeom>
          <a:noFill/>
          <a:ln>
            <a:noFill/>
          </a:ln>
        </p:spPr>
      </p:pic>
      <p:sp>
        <p:nvSpPr>
          <p:cNvPr id="1398" name="Google Shape;1398;p124"/>
          <p:cNvSpPr txBox="1"/>
          <p:nvPr/>
        </p:nvSpPr>
        <p:spPr>
          <a:xfrm>
            <a:off x="189900" y="618800"/>
            <a:ext cx="16383600" cy="10032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None/>
            </a:pPr>
            <a:r>
              <a:rPr lang="en" sz="6380" b="1">
                <a:solidFill>
                  <a:schemeClr val="dk1"/>
                </a:solidFill>
                <a:latin typeface="Salesforce Sans"/>
                <a:ea typeface="Salesforce Sans"/>
                <a:cs typeface="Salesforce Sans"/>
                <a:sym typeface="Salesforce Sans"/>
              </a:rPr>
              <a:t>More Information</a:t>
            </a:r>
            <a:endParaRPr sz="6300" b="1">
              <a:solidFill>
                <a:schemeClr val="dk1"/>
              </a:solidFill>
              <a:latin typeface="Salesforce Sans"/>
              <a:ea typeface="Salesforce Sans"/>
              <a:cs typeface="Salesforce Sans"/>
              <a:sym typeface="Salesforce Sans"/>
            </a:endParaRPr>
          </a:p>
        </p:txBody>
      </p:sp>
      <p:sp>
        <p:nvSpPr>
          <p:cNvPr id="1399" name="Google Shape;1399;p124"/>
          <p:cNvSpPr txBox="1"/>
          <p:nvPr/>
        </p:nvSpPr>
        <p:spPr>
          <a:xfrm>
            <a:off x="1111300" y="6214100"/>
            <a:ext cx="3562200" cy="430800"/>
          </a:xfrm>
          <a:prstGeom prst="rect">
            <a:avLst/>
          </a:prstGeom>
          <a:noFill/>
          <a:ln>
            <a:noFill/>
          </a:ln>
        </p:spPr>
        <p:txBody>
          <a:bodyPr spcFirstLastPara="1" wrap="square" lIns="45700" tIns="45700" rIns="45700" bIns="45700" anchor="t" anchorCtr="0">
            <a:spAutoFit/>
          </a:bodyPr>
          <a:lstStyle/>
          <a:p>
            <a:pPr marL="0" lvl="0" indent="0" algn="ctr" rtl="0">
              <a:spcBef>
                <a:spcPts val="0"/>
              </a:spcBef>
              <a:spcAft>
                <a:spcPts val="0"/>
              </a:spcAft>
              <a:buClr>
                <a:srgbClr val="0047BB"/>
              </a:buClr>
              <a:buSzPts val="2000"/>
              <a:buFont typeface="Roboto Light"/>
              <a:buNone/>
            </a:pPr>
            <a:r>
              <a:rPr lang="en" sz="2200" b="1">
                <a:solidFill>
                  <a:schemeClr val="dk1"/>
                </a:solidFill>
                <a:latin typeface="Salesforce Sans"/>
                <a:ea typeface="Salesforce Sans"/>
                <a:cs typeface="Salesforce Sans"/>
                <a:sym typeface="Salesforce Sans"/>
              </a:rPr>
              <a:t>Success Portal</a:t>
            </a:r>
            <a:endParaRPr sz="2200" b="1" i="0" u="none" strike="noStrike" cap="none">
              <a:solidFill>
                <a:schemeClr val="dk1"/>
              </a:solidFill>
              <a:latin typeface="Salesforce Sans"/>
              <a:ea typeface="Salesforce Sans"/>
              <a:cs typeface="Salesforce Sans"/>
              <a:sym typeface="Salesforce Sans"/>
            </a:endParaRPr>
          </a:p>
        </p:txBody>
      </p:sp>
      <p:sp>
        <p:nvSpPr>
          <p:cNvPr id="1400" name="Google Shape;1400;p124"/>
          <p:cNvSpPr txBox="1"/>
          <p:nvPr/>
        </p:nvSpPr>
        <p:spPr>
          <a:xfrm>
            <a:off x="5636175" y="6214100"/>
            <a:ext cx="3410400" cy="430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47BB"/>
              </a:buClr>
              <a:buSzPts val="2000"/>
              <a:buFont typeface="Roboto Light"/>
              <a:buNone/>
            </a:pPr>
            <a:r>
              <a:rPr lang="en" sz="2200" b="1" i="0" u="none" strike="noStrike" cap="none">
                <a:solidFill>
                  <a:schemeClr val="dk1"/>
                </a:solidFill>
                <a:latin typeface="Salesforce Sans"/>
                <a:ea typeface="Salesforce Sans"/>
                <a:cs typeface="Salesforce Sans"/>
                <a:sym typeface="Salesforce Sans"/>
              </a:rPr>
              <a:t>Communities &amp; Support</a:t>
            </a:r>
            <a:endParaRPr sz="2200" b="1" i="0" u="none" strike="noStrike" cap="none">
              <a:solidFill>
                <a:schemeClr val="dk1"/>
              </a:solidFill>
              <a:latin typeface="Salesforce Sans"/>
              <a:ea typeface="Salesforce Sans"/>
              <a:cs typeface="Salesforce Sans"/>
              <a:sym typeface="Salesforce Sans"/>
            </a:endParaRPr>
          </a:p>
        </p:txBody>
      </p:sp>
      <p:sp>
        <p:nvSpPr>
          <p:cNvPr id="1401" name="Google Shape;1401;p124"/>
          <p:cNvSpPr txBox="1"/>
          <p:nvPr/>
        </p:nvSpPr>
        <p:spPr>
          <a:xfrm>
            <a:off x="10287000" y="6214100"/>
            <a:ext cx="2968200" cy="430800"/>
          </a:xfrm>
          <a:prstGeom prst="rect">
            <a:avLst/>
          </a:prstGeom>
          <a:noFill/>
          <a:ln>
            <a:noFill/>
          </a:ln>
        </p:spPr>
        <p:txBody>
          <a:bodyPr spcFirstLastPara="1" wrap="square" lIns="45700" tIns="45700" rIns="45700" bIns="45700" anchor="t" anchorCtr="0">
            <a:spAutoFit/>
          </a:bodyPr>
          <a:lstStyle/>
          <a:p>
            <a:pPr marL="0" lvl="0" indent="0" algn="ctr" rtl="0">
              <a:spcBef>
                <a:spcPts val="0"/>
              </a:spcBef>
              <a:spcAft>
                <a:spcPts val="0"/>
              </a:spcAft>
              <a:buClr>
                <a:srgbClr val="0047BB"/>
              </a:buClr>
              <a:buSzPts val="2000"/>
              <a:buFont typeface="Roboto Light"/>
              <a:buNone/>
            </a:pPr>
            <a:r>
              <a:rPr lang="en" sz="2200" b="1">
                <a:solidFill>
                  <a:schemeClr val="dk1"/>
                </a:solidFill>
                <a:latin typeface="Salesforce Sans"/>
                <a:ea typeface="Salesforce Sans"/>
                <a:cs typeface="Salesforce Sans"/>
                <a:sym typeface="Salesforce Sans"/>
              </a:rPr>
              <a:t>Documentation</a:t>
            </a:r>
            <a:endParaRPr sz="2200" b="1">
              <a:solidFill>
                <a:schemeClr val="dk1"/>
              </a:solidFill>
              <a:latin typeface="Salesforce Sans"/>
              <a:ea typeface="Salesforce Sans"/>
              <a:cs typeface="Salesforce Sans"/>
              <a:sym typeface="Salesforce Sans"/>
            </a:endParaRPr>
          </a:p>
        </p:txBody>
      </p:sp>
      <p:sp>
        <p:nvSpPr>
          <p:cNvPr id="1402" name="Google Shape;1402;p124"/>
          <p:cNvSpPr txBox="1"/>
          <p:nvPr/>
        </p:nvSpPr>
        <p:spPr>
          <a:xfrm>
            <a:off x="14279374" y="6214100"/>
            <a:ext cx="3222600" cy="430800"/>
          </a:xfrm>
          <a:prstGeom prst="rect">
            <a:avLst/>
          </a:prstGeom>
          <a:noFill/>
          <a:ln>
            <a:noFill/>
          </a:ln>
        </p:spPr>
        <p:txBody>
          <a:bodyPr spcFirstLastPara="1" wrap="square" lIns="45700" tIns="45700" rIns="45700" bIns="45700" anchor="t" anchorCtr="0">
            <a:spAutoFit/>
          </a:bodyPr>
          <a:lstStyle/>
          <a:p>
            <a:pPr marL="0" lvl="0" indent="0" algn="ctr" rtl="0">
              <a:spcBef>
                <a:spcPts val="0"/>
              </a:spcBef>
              <a:spcAft>
                <a:spcPts val="0"/>
              </a:spcAft>
              <a:buClr>
                <a:srgbClr val="0047BB"/>
              </a:buClr>
              <a:buSzPts val="2000"/>
              <a:buFont typeface="Roboto Light"/>
              <a:buNone/>
            </a:pPr>
            <a:r>
              <a:rPr lang="en" sz="2200" b="1">
                <a:solidFill>
                  <a:schemeClr val="dk1"/>
                </a:solidFill>
                <a:latin typeface="Salesforce Sans"/>
                <a:ea typeface="Salesforce Sans"/>
                <a:cs typeface="Salesforce Sans"/>
                <a:sym typeface="Salesforce Sans"/>
              </a:rPr>
              <a:t>University</a:t>
            </a:r>
            <a:endParaRPr sz="2800" b="1" i="0" u="none" strike="noStrike" cap="none">
              <a:solidFill>
                <a:schemeClr val="dk1"/>
              </a:solidFill>
              <a:latin typeface="Salesforce Sans"/>
              <a:ea typeface="Salesforce Sans"/>
              <a:cs typeface="Salesforce Sans"/>
              <a:sym typeface="Salesforce Sans"/>
            </a:endParaRPr>
          </a:p>
        </p:txBody>
      </p:sp>
      <p:sp>
        <p:nvSpPr>
          <p:cNvPr id="1403" name="Google Shape;1403;p124"/>
          <p:cNvSpPr txBox="1"/>
          <p:nvPr/>
        </p:nvSpPr>
        <p:spPr>
          <a:xfrm>
            <a:off x="1115825" y="7189975"/>
            <a:ext cx="3562200" cy="3540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rgbClr val="2A3236"/>
              </a:buClr>
              <a:buSzPts val="1200"/>
              <a:buFont typeface="Roboto Light"/>
              <a:buNone/>
            </a:pPr>
            <a:r>
              <a:rPr lang="en" sz="1700">
                <a:latin typeface="Salesforce Sans"/>
                <a:ea typeface="Salesforce Sans"/>
                <a:cs typeface="Salesforce Sans"/>
                <a:sym typeface="Salesforce Sans"/>
              </a:rPr>
              <a:t>https://success.informatica.com</a:t>
            </a:r>
            <a:endParaRPr sz="2900" i="0" u="none" strike="noStrike" cap="none">
              <a:solidFill>
                <a:schemeClr val="dk1"/>
              </a:solidFill>
              <a:latin typeface="Salesforce Sans Light"/>
              <a:ea typeface="Salesforce Sans Light"/>
              <a:cs typeface="Salesforce Sans Light"/>
              <a:sym typeface="Salesforce Sans Light"/>
            </a:endParaRPr>
          </a:p>
        </p:txBody>
      </p:sp>
      <p:sp>
        <p:nvSpPr>
          <p:cNvPr id="1404" name="Google Shape;1404;p124"/>
          <p:cNvSpPr txBox="1"/>
          <p:nvPr/>
        </p:nvSpPr>
        <p:spPr>
          <a:xfrm>
            <a:off x="5560270" y="7189968"/>
            <a:ext cx="3562200" cy="354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2A3236"/>
              </a:buClr>
              <a:buSzPts val="1200"/>
              <a:buFont typeface="Roboto Light"/>
              <a:buNone/>
            </a:pPr>
            <a:r>
              <a:rPr lang="en" sz="1700" i="0" u="none" strike="noStrike" cap="none">
                <a:solidFill>
                  <a:schemeClr val="dk1"/>
                </a:solidFill>
                <a:latin typeface="Salesforce Sans"/>
                <a:ea typeface="Salesforce Sans"/>
                <a:cs typeface="Salesforce Sans"/>
                <a:sym typeface="Salesforce Sans"/>
              </a:rPr>
              <a:t>https://network.informatica.com</a:t>
            </a:r>
            <a:endParaRPr sz="2500" i="0" u="none" strike="noStrike" cap="none">
              <a:solidFill>
                <a:schemeClr val="dk1"/>
              </a:solidFill>
              <a:latin typeface="Salesforce Sans"/>
              <a:ea typeface="Salesforce Sans"/>
              <a:cs typeface="Salesforce Sans"/>
              <a:sym typeface="Salesforce Sans"/>
            </a:endParaRPr>
          </a:p>
        </p:txBody>
      </p:sp>
      <p:sp>
        <p:nvSpPr>
          <p:cNvPr id="1405" name="Google Shape;1405;p124"/>
          <p:cNvSpPr txBox="1"/>
          <p:nvPr/>
        </p:nvSpPr>
        <p:spPr>
          <a:xfrm>
            <a:off x="10004713" y="7189975"/>
            <a:ext cx="3222600" cy="354000"/>
          </a:xfrm>
          <a:prstGeom prst="rect">
            <a:avLst/>
          </a:prstGeom>
          <a:noFill/>
          <a:ln>
            <a:noFill/>
          </a:ln>
        </p:spPr>
        <p:txBody>
          <a:bodyPr spcFirstLastPara="1" wrap="square" lIns="45700" tIns="45700" rIns="45700" bIns="45700" anchor="t" anchorCtr="0">
            <a:spAutoFit/>
          </a:bodyPr>
          <a:lstStyle/>
          <a:p>
            <a:pPr marL="0" lvl="0" indent="0" algn="ctr" rtl="0">
              <a:spcBef>
                <a:spcPts val="0"/>
              </a:spcBef>
              <a:spcAft>
                <a:spcPts val="0"/>
              </a:spcAft>
              <a:buClr>
                <a:srgbClr val="2A3236"/>
              </a:buClr>
              <a:buSzPts val="1200"/>
              <a:buFont typeface="Roboto Light"/>
              <a:buNone/>
            </a:pPr>
            <a:r>
              <a:rPr lang="en" sz="1600">
                <a:solidFill>
                  <a:schemeClr val="dk1"/>
                </a:solidFill>
                <a:latin typeface="Salesforce Sans"/>
                <a:ea typeface="Salesforce Sans"/>
                <a:cs typeface="Salesforce Sans"/>
                <a:sym typeface="Salesforce Sans"/>
              </a:rPr>
              <a:t>h</a:t>
            </a:r>
            <a:r>
              <a:rPr lang="en" sz="1700">
                <a:solidFill>
                  <a:schemeClr val="dk1"/>
                </a:solidFill>
                <a:latin typeface="Salesforce Sans"/>
                <a:ea typeface="Salesforce Sans"/>
                <a:cs typeface="Salesforce Sans"/>
                <a:sym typeface="Salesforce Sans"/>
              </a:rPr>
              <a:t>ttps://docs.informatica.com</a:t>
            </a:r>
            <a:endParaRPr sz="1700">
              <a:solidFill>
                <a:schemeClr val="dk1"/>
              </a:solidFill>
              <a:latin typeface="Salesforce Sans"/>
              <a:ea typeface="Salesforce Sans"/>
              <a:cs typeface="Salesforce Sans"/>
              <a:sym typeface="Salesforce Sans"/>
            </a:endParaRPr>
          </a:p>
        </p:txBody>
      </p:sp>
      <p:sp>
        <p:nvSpPr>
          <p:cNvPr id="1406" name="Google Shape;1406;p124"/>
          <p:cNvSpPr txBox="1"/>
          <p:nvPr/>
        </p:nvSpPr>
        <p:spPr>
          <a:xfrm>
            <a:off x="14109573" y="7028550"/>
            <a:ext cx="3562200" cy="8772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rgbClr val="2A3236"/>
              </a:buClr>
              <a:buSzPts val="1200"/>
              <a:buFont typeface="Roboto Light"/>
              <a:buNone/>
            </a:pPr>
            <a:r>
              <a:rPr lang="en" sz="1700">
                <a:solidFill>
                  <a:schemeClr val="dk1"/>
                </a:solidFill>
                <a:latin typeface="Salesforce Sans"/>
                <a:ea typeface="Salesforce Sans"/>
                <a:cs typeface="Salesforce Sans"/>
                <a:sym typeface="Salesforce Sans"/>
              </a:rPr>
              <a:t>https://www.informatica.com/in/services-and-training/informatica-university.html</a:t>
            </a:r>
            <a:endParaRPr sz="2300" i="0" u="none" strike="noStrike" cap="none">
              <a:solidFill>
                <a:schemeClr val="dk1"/>
              </a:solidFill>
              <a:latin typeface="Salesforce Sans"/>
              <a:ea typeface="Salesforce Sans"/>
              <a:cs typeface="Salesforce Sans"/>
              <a:sym typeface="Salesforce Sans"/>
            </a:endParaRPr>
          </a:p>
        </p:txBody>
      </p:sp>
      <p:pic>
        <p:nvPicPr>
          <p:cNvPr id="1407" name="Google Shape;1407;p124" descr="Picture 15"/>
          <p:cNvPicPr preferRelativeResize="0"/>
          <p:nvPr/>
        </p:nvPicPr>
        <p:blipFill rotWithShape="1">
          <a:blip r:embed="rId4">
            <a:alphaModFix/>
          </a:blip>
          <a:srcRect/>
          <a:stretch/>
        </p:blipFill>
        <p:spPr>
          <a:xfrm>
            <a:off x="1111300" y="3389225"/>
            <a:ext cx="3562200" cy="2279808"/>
          </a:xfrm>
          <a:prstGeom prst="rect">
            <a:avLst/>
          </a:prstGeom>
          <a:noFill/>
          <a:ln>
            <a:noFill/>
          </a:ln>
        </p:spPr>
      </p:pic>
      <p:pic>
        <p:nvPicPr>
          <p:cNvPr id="1408" name="Google Shape;1408;p124" descr="Picture 16"/>
          <p:cNvPicPr preferRelativeResize="0"/>
          <p:nvPr/>
        </p:nvPicPr>
        <p:blipFill rotWithShape="1">
          <a:blip r:embed="rId5">
            <a:alphaModFix/>
          </a:blip>
          <a:srcRect/>
          <a:stretch/>
        </p:blipFill>
        <p:spPr>
          <a:xfrm>
            <a:off x="5636175" y="3493325"/>
            <a:ext cx="3410400" cy="2175700"/>
          </a:xfrm>
          <a:prstGeom prst="rect">
            <a:avLst/>
          </a:prstGeom>
          <a:noFill/>
          <a:ln>
            <a:noFill/>
          </a:ln>
        </p:spPr>
      </p:pic>
      <p:pic>
        <p:nvPicPr>
          <p:cNvPr id="1409" name="Google Shape;1409;p124" descr="Picture 18"/>
          <p:cNvPicPr preferRelativeResize="0"/>
          <p:nvPr/>
        </p:nvPicPr>
        <p:blipFill rotWithShape="1">
          <a:blip r:embed="rId6">
            <a:alphaModFix/>
          </a:blip>
          <a:srcRect/>
          <a:stretch/>
        </p:blipFill>
        <p:spPr>
          <a:xfrm>
            <a:off x="10231800" y="3441275"/>
            <a:ext cx="3078600" cy="2279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CFE9FE"/>
        </a:solidFill>
        <a:effectLst/>
      </p:bgPr>
    </p:bg>
    <p:spTree>
      <p:nvGrpSpPr>
        <p:cNvPr id="1" name="Shape 1413"/>
        <p:cNvGrpSpPr/>
        <p:nvPr/>
      </p:nvGrpSpPr>
      <p:grpSpPr>
        <a:xfrm>
          <a:off x="0" y="0"/>
          <a:ext cx="0" cy="0"/>
          <a:chOff x="0" y="0"/>
          <a:chExt cx="0" cy="0"/>
        </a:xfrm>
      </p:grpSpPr>
      <p:sp>
        <p:nvSpPr>
          <p:cNvPr id="1414" name="Google Shape;1414;p125"/>
          <p:cNvSpPr txBox="1"/>
          <p:nvPr/>
        </p:nvSpPr>
        <p:spPr>
          <a:xfrm>
            <a:off x="508250" y="2290450"/>
            <a:ext cx="17439000" cy="663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900">
              <a:latin typeface="Salesforce Sans"/>
              <a:ea typeface="Salesforce Sans"/>
              <a:cs typeface="Salesforce Sans"/>
              <a:sym typeface="Salesforce Sans"/>
            </a:endParaRPr>
          </a:p>
          <a:p>
            <a:pPr marL="0" lvl="0" indent="0" algn="l" rtl="0">
              <a:lnSpc>
                <a:spcPct val="115000"/>
              </a:lnSpc>
              <a:spcBef>
                <a:spcPts val="0"/>
              </a:spcBef>
              <a:spcAft>
                <a:spcPts val="0"/>
              </a:spcAft>
              <a:buNone/>
            </a:pPr>
            <a:r>
              <a:rPr lang="en" sz="4200">
                <a:solidFill>
                  <a:schemeClr val="dk1"/>
                </a:solidFill>
                <a:latin typeface="Salesforce Sans Light"/>
                <a:ea typeface="Salesforce Sans Light"/>
                <a:cs typeface="Salesforce Sans Light"/>
                <a:sym typeface="Salesforce Sans Light"/>
              </a:rPr>
              <a:t>Disclaimer: The information being provided herein is for informational purposes only. The development, release and timing of any Informatica product, service or functionality described herein remain at the sole discretion of Informatica and should not be relied upon in making a purchasing decision. Statements made herein are based on information currently available, which is subject to change. Such statements should not be relied upon as a representation, warranty or commitment to deliver specific products, services or functionality in the future.</a:t>
            </a:r>
            <a:endParaRPr sz="4200">
              <a:solidFill>
                <a:schemeClr val="dk1"/>
              </a:solidFill>
              <a:latin typeface="Salesforce Sans Light"/>
              <a:ea typeface="Salesforce Sans Light"/>
              <a:cs typeface="Salesforce Sans Light"/>
              <a:sym typeface="Salesforce Sans Light"/>
            </a:endParaRPr>
          </a:p>
        </p:txBody>
      </p:sp>
      <p:sp>
        <p:nvSpPr>
          <p:cNvPr id="1415" name="Google Shape;1415;p125"/>
          <p:cNvSpPr txBox="1"/>
          <p:nvPr/>
        </p:nvSpPr>
        <p:spPr>
          <a:xfrm>
            <a:off x="508250" y="564225"/>
            <a:ext cx="5025300" cy="112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100">
                <a:solidFill>
                  <a:schemeClr val="dk1"/>
                </a:solidFill>
                <a:latin typeface="Avant Garde Demi SFDC"/>
                <a:ea typeface="Avant Garde Demi SFDC"/>
                <a:cs typeface="Avant Garde Demi SFDC"/>
                <a:sym typeface="Avant Garde Demi SFDC"/>
              </a:rPr>
              <a:t>Safe Harbor</a:t>
            </a:r>
            <a:endParaRPr sz="6100">
              <a:solidFill>
                <a:schemeClr val="dk1"/>
              </a:solidFill>
              <a:latin typeface="Avant Garde Demi SFDC"/>
              <a:ea typeface="Avant Garde Demi SFDC"/>
              <a:cs typeface="Avant Garde Demi SFDC"/>
              <a:sym typeface="Avant Garde Demi SFD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127" descr="alt=&quot;&quot;"/>
          <p:cNvSpPr/>
          <p:nvPr/>
        </p:nvSpPr>
        <p:spPr>
          <a:xfrm>
            <a:off x="5802963" y="3471771"/>
            <a:ext cx="6288000" cy="5697300"/>
          </a:xfrm>
          <a:prstGeom prst="roundRect">
            <a:avLst>
              <a:gd name="adj" fmla="val 4539"/>
            </a:avLst>
          </a:prstGeom>
          <a:solidFill>
            <a:srgbClr val="FFFFFF"/>
          </a:solidFill>
          <a:ln>
            <a:noFill/>
          </a:ln>
        </p:spPr>
        <p:txBody>
          <a:bodyPr spcFirstLastPara="1" wrap="square" lIns="57150" tIns="57150" rIns="57150" bIns="57150" anchor="ctr" anchorCtr="0">
            <a:noAutofit/>
          </a:bodyPr>
          <a:lstStyle/>
          <a:p>
            <a:pPr marL="0" marR="0" lvl="0" indent="0" algn="l" rtl="0">
              <a:lnSpc>
                <a:spcPct val="100000"/>
              </a:lnSpc>
              <a:spcBef>
                <a:spcPts val="0"/>
              </a:spcBef>
              <a:spcAft>
                <a:spcPts val="0"/>
              </a:spcAft>
              <a:buNone/>
            </a:pPr>
            <a:endParaRPr/>
          </a:p>
        </p:txBody>
      </p:sp>
      <p:sp>
        <p:nvSpPr>
          <p:cNvPr id="1425" name="Google Shape;1425;p127"/>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Matching: Need to the Balance Right</a:t>
            </a:r>
            <a:endParaRPr/>
          </a:p>
        </p:txBody>
      </p:sp>
      <p:sp>
        <p:nvSpPr>
          <p:cNvPr id="1426" name="Google Shape;1426;p127"/>
          <p:cNvSpPr txBox="1">
            <a:spLocks noGrp="1"/>
          </p:cNvSpPr>
          <p:nvPr>
            <p:ph type="subTitle" idx="1"/>
          </p:nvPr>
        </p:nvSpPr>
        <p:spPr>
          <a:xfrm>
            <a:off x="857250" y="1704975"/>
            <a:ext cx="15144900" cy="134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700"/>
              <a:t>Matching is not an exact science, it needs to account for imperfect data.</a:t>
            </a:r>
            <a:endParaRPr sz="2700"/>
          </a:p>
          <a:p>
            <a:pPr marL="0" lvl="0" indent="0" algn="l" rtl="0">
              <a:spcBef>
                <a:spcPts val="1000"/>
              </a:spcBef>
              <a:spcAft>
                <a:spcPts val="0"/>
              </a:spcAft>
              <a:buNone/>
            </a:pPr>
            <a:r>
              <a:rPr lang="en" sz="2700"/>
              <a:t>Match tuning the the art and science of create a balanced match model that suits your organization’s unique needs for creating Matching</a:t>
            </a:r>
            <a:endParaRPr sz="2700"/>
          </a:p>
        </p:txBody>
      </p:sp>
      <p:pic>
        <p:nvPicPr>
          <p:cNvPr id="1427" name="Google Shape;1427;p127"/>
          <p:cNvPicPr preferRelativeResize="0"/>
          <p:nvPr/>
        </p:nvPicPr>
        <p:blipFill>
          <a:blip r:embed="rId3">
            <a:alphaModFix/>
          </a:blip>
          <a:stretch>
            <a:fillRect/>
          </a:stretch>
        </p:blipFill>
        <p:spPr>
          <a:xfrm>
            <a:off x="5562560" y="3696982"/>
            <a:ext cx="6629400" cy="5524500"/>
          </a:xfrm>
          <a:prstGeom prst="rect">
            <a:avLst/>
          </a:prstGeom>
          <a:noFill/>
          <a:ln>
            <a:noFill/>
          </a:ln>
        </p:spPr>
      </p:pic>
      <p:sp>
        <p:nvSpPr>
          <p:cNvPr id="1428" name="Google Shape;1428;p127"/>
          <p:cNvSpPr txBox="1">
            <a:spLocks noGrp="1"/>
          </p:cNvSpPr>
          <p:nvPr>
            <p:ph type="body" idx="2"/>
          </p:nvPr>
        </p:nvSpPr>
        <p:spPr>
          <a:xfrm>
            <a:off x="716439" y="4282778"/>
            <a:ext cx="4856400" cy="3919800"/>
          </a:xfrm>
          <a:prstGeom prst="rect">
            <a:avLst/>
          </a:prstGeom>
          <a:noFill/>
        </p:spPr>
        <p:txBody>
          <a:bodyPr spcFirstLastPara="1" wrap="square" lIns="0" tIns="0" rIns="0" bIns="0" anchor="t" anchorCtr="0">
            <a:noAutofit/>
          </a:bodyPr>
          <a:lstStyle/>
          <a:p>
            <a:pPr marL="0" lvl="0" indent="0" algn="ctr" rtl="0">
              <a:spcBef>
                <a:spcPts val="0"/>
              </a:spcBef>
              <a:spcAft>
                <a:spcPts val="0"/>
              </a:spcAft>
              <a:buNone/>
            </a:pPr>
            <a:r>
              <a:rPr lang="en" b="1"/>
              <a:t>Narrow Matching</a:t>
            </a:r>
            <a:endParaRPr b="1"/>
          </a:p>
          <a:p>
            <a:pPr marL="0" lvl="0" indent="0" algn="l" rtl="0">
              <a:lnSpc>
                <a:spcPct val="115000"/>
              </a:lnSpc>
              <a:spcBef>
                <a:spcPts val="1800"/>
              </a:spcBef>
              <a:spcAft>
                <a:spcPts val="0"/>
              </a:spcAft>
              <a:buNone/>
            </a:pPr>
            <a:r>
              <a:rPr lang="en" sz="2700"/>
              <a:t>Suitable for:</a:t>
            </a:r>
            <a:endParaRPr sz="2700"/>
          </a:p>
          <a:p>
            <a:pPr marL="457200" lvl="0" indent="-400050" algn="l" rtl="0">
              <a:lnSpc>
                <a:spcPct val="115000"/>
              </a:lnSpc>
              <a:spcBef>
                <a:spcPts val="1800"/>
              </a:spcBef>
              <a:spcAft>
                <a:spcPts val="0"/>
              </a:spcAft>
              <a:buSzPts val="2700"/>
              <a:buChar char="●"/>
            </a:pPr>
            <a:r>
              <a:rPr lang="en" sz="2700"/>
              <a:t>KYC</a:t>
            </a:r>
            <a:endParaRPr sz="2700"/>
          </a:p>
          <a:p>
            <a:pPr marL="457200" lvl="0" indent="-400050" algn="l" rtl="0">
              <a:lnSpc>
                <a:spcPct val="115000"/>
              </a:lnSpc>
              <a:spcBef>
                <a:spcPts val="0"/>
              </a:spcBef>
              <a:spcAft>
                <a:spcPts val="0"/>
              </a:spcAft>
              <a:buSzPts val="2700"/>
              <a:buChar char="●"/>
            </a:pPr>
            <a:r>
              <a:rPr lang="en" sz="2700"/>
              <a:t>Customer delivery</a:t>
            </a:r>
            <a:endParaRPr sz="2700"/>
          </a:p>
          <a:p>
            <a:pPr marL="457200" lvl="0" indent="-400050" algn="l" rtl="0">
              <a:lnSpc>
                <a:spcPct val="115000"/>
              </a:lnSpc>
              <a:spcBef>
                <a:spcPts val="0"/>
              </a:spcBef>
              <a:spcAft>
                <a:spcPts val="0"/>
              </a:spcAft>
              <a:buSzPts val="2700"/>
              <a:buChar char="●"/>
            </a:pPr>
            <a:r>
              <a:rPr lang="en" sz="2700"/>
              <a:t>Marketing campaigns with high CAC </a:t>
            </a:r>
            <a:endParaRPr sz="2700"/>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1800"/>
              </a:spcAft>
              <a:buNone/>
            </a:pPr>
            <a:endParaRPr/>
          </a:p>
        </p:txBody>
      </p:sp>
      <p:sp>
        <p:nvSpPr>
          <p:cNvPr id="1429" name="Google Shape;1429;p127"/>
          <p:cNvSpPr txBox="1">
            <a:spLocks noGrp="1"/>
          </p:cNvSpPr>
          <p:nvPr>
            <p:ph type="body" idx="3"/>
          </p:nvPr>
        </p:nvSpPr>
        <p:spPr>
          <a:xfrm>
            <a:off x="12716550" y="4057203"/>
            <a:ext cx="4856400" cy="5086800"/>
          </a:xfrm>
          <a:prstGeom prst="rect">
            <a:avLst/>
          </a:prstGeom>
          <a:noFill/>
        </p:spPr>
        <p:txBody>
          <a:bodyPr spcFirstLastPara="1" wrap="square" lIns="0" tIns="0" rIns="0" bIns="0" anchor="b" anchorCtr="0">
            <a:noAutofit/>
          </a:bodyPr>
          <a:lstStyle/>
          <a:p>
            <a:pPr marL="0" lvl="0" indent="0" algn="ctr" rtl="0">
              <a:spcBef>
                <a:spcPts val="0"/>
              </a:spcBef>
              <a:spcAft>
                <a:spcPts val="0"/>
              </a:spcAft>
              <a:buNone/>
            </a:pPr>
            <a:r>
              <a:rPr lang="en" sz="3000" b="1"/>
              <a:t>Broad Matching</a:t>
            </a:r>
            <a:endParaRPr b="1"/>
          </a:p>
          <a:p>
            <a:pPr marL="0" lvl="0" indent="0" algn="l" rtl="0">
              <a:lnSpc>
                <a:spcPct val="115000"/>
              </a:lnSpc>
              <a:spcBef>
                <a:spcPts val="1800"/>
              </a:spcBef>
              <a:spcAft>
                <a:spcPts val="0"/>
              </a:spcAft>
              <a:buNone/>
            </a:pPr>
            <a:r>
              <a:rPr lang="en" sz="2700"/>
              <a:t>Suitable for:</a:t>
            </a:r>
            <a:endParaRPr sz="2700"/>
          </a:p>
          <a:p>
            <a:pPr marL="457200" lvl="0" indent="-400050" algn="l" rtl="0">
              <a:lnSpc>
                <a:spcPct val="115000"/>
              </a:lnSpc>
              <a:spcBef>
                <a:spcPts val="1800"/>
              </a:spcBef>
              <a:spcAft>
                <a:spcPts val="0"/>
              </a:spcAft>
              <a:buSzPts val="2700"/>
              <a:buChar char="●"/>
            </a:pPr>
            <a:r>
              <a:rPr lang="en" sz="2700"/>
              <a:t>Anti Money Laundering (AML)</a:t>
            </a:r>
            <a:endParaRPr sz="2700"/>
          </a:p>
          <a:p>
            <a:pPr marL="457200" lvl="0" indent="-400050" algn="l" rtl="0">
              <a:lnSpc>
                <a:spcPct val="115000"/>
              </a:lnSpc>
              <a:spcBef>
                <a:spcPts val="0"/>
              </a:spcBef>
              <a:spcAft>
                <a:spcPts val="0"/>
              </a:spcAft>
              <a:buSzPts val="2700"/>
              <a:buChar char="●"/>
            </a:pPr>
            <a:r>
              <a:rPr lang="en" sz="2700"/>
              <a:t>Border control checks</a:t>
            </a:r>
            <a:endParaRPr sz="2700"/>
          </a:p>
          <a:p>
            <a:pPr marL="457200" lvl="0" indent="-400050" algn="l" rtl="0">
              <a:lnSpc>
                <a:spcPct val="115000"/>
              </a:lnSpc>
              <a:spcBef>
                <a:spcPts val="0"/>
              </a:spcBef>
              <a:spcAft>
                <a:spcPts val="0"/>
              </a:spcAft>
              <a:buSzPts val="2700"/>
              <a:buChar char="●"/>
            </a:pPr>
            <a:r>
              <a:rPr lang="en" sz="2700"/>
              <a:t>Watchlists Screening</a:t>
            </a:r>
            <a:endParaRPr sz="2700"/>
          </a:p>
          <a:p>
            <a:pPr marL="457200" lvl="0" indent="-400050" algn="l" rtl="0">
              <a:lnSpc>
                <a:spcPct val="115000"/>
              </a:lnSpc>
              <a:spcBef>
                <a:spcPts val="0"/>
              </a:spcBef>
              <a:spcAft>
                <a:spcPts val="0"/>
              </a:spcAft>
              <a:buSzPts val="2700"/>
              <a:buChar char="●"/>
            </a:pPr>
            <a:r>
              <a:rPr lang="en" sz="2700"/>
              <a:t>Risk analysis</a:t>
            </a:r>
            <a:endParaRPr sz="2700"/>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18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p128"/>
          <p:cNvSpPr txBox="1">
            <a:spLocks noGrp="1"/>
          </p:cNvSpPr>
          <p:nvPr>
            <p:ph type="title"/>
          </p:nvPr>
        </p:nvSpPr>
        <p:spPr>
          <a:xfrm>
            <a:off x="857250" y="838200"/>
            <a:ext cx="13635300" cy="85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Process of Matching</a:t>
            </a:r>
            <a:endParaRPr/>
          </a:p>
        </p:txBody>
      </p:sp>
      <p:grpSp>
        <p:nvGrpSpPr>
          <p:cNvPr id="1435" name="Google Shape;1435;p128"/>
          <p:cNvGrpSpPr/>
          <p:nvPr/>
        </p:nvGrpSpPr>
        <p:grpSpPr>
          <a:xfrm>
            <a:off x="3414354" y="2514075"/>
            <a:ext cx="4938217" cy="5588112"/>
            <a:chOff x="0" y="0"/>
            <a:chExt cx="3714900" cy="5588112"/>
          </a:xfrm>
        </p:grpSpPr>
        <p:sp>
          <p:nvSpPr>
            <p:cNvPr id="1436" name="Google Shape;1436;p128"/>
            <p:cNvSpPr/>
            <p:nvPr/>
          </p:nvSpPr>
          <p:spPr>
            <a:xfrm>
              <a:off x="0" y="12"/>
              <a:ext cx="3714900" cy="5588100"/>
            </a:xfrm>
            <a:prstGeom prst="roundRect">
              <a:avLst>
                <a:gd name="adj" fmla="val 4102"/>
              </a:avLst>
            </a:prstGeom>
            <a:solidFill>
              <a:srgbClr val="FFFFFF"/>
            </a:solidFill>
            <a:ln w="19050"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437" name="Google Shape;1437;p128"/>
            <p:cNvSpPr/>
            <p:nvPr/>
          </p:nvSpPr>
          <p:spPr>
            <a:xfrm>
              <a:off x="0" y="0"/>
              <a:ext cx="3714900" cy="114300"/>
            </a:xfrm>
            <a:prstGeom prst="roundRect">
              <a:avLst>
                <a:gd name="adj" fmla="val 50000"/>
              </a:avLst>
            </a:prstGeom>
            <a:solidFill>
              <a:srgbClr val="C10074"/>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438" name="Google Shape;1438;p128"/>
            <p:cNvSpPr/>
            <p:nvPr/>
          </p:nvSpPr>
          <p:spPr>
            <a:xfrm>
              <a:off x="0" y="57150"/>
              <a:ext cx="3714900" cy="57300"/>
            </a:xfrm>
            <a:prstGeom prst="rect">
              <a:avLst/>
            </a:prstGeom>
            <a:solidFill>
              <a:srgbClr val="C10074"/>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439" name="Google Shape;1439;p128"/>
            <p:cNvSpPr txBox="1"/>
            <p:nvPr/>
          </p:nvSpPr>
          <p:spPr>
            <a:xfrm>
              <a:off x="190500" y="1428750"/>
              <a:ext cx="3333900" cy="762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3500" b="1">
                  <a:solidFill>
                    <a:srgbClr val="C10074"/>
                  </a:solidFill>
                  <a:latin typeface="Salesforce Sans"/>
                  <a:ea typeface="Salesforce Sans"/>
                  <a:cs typeface="Salesforce Sans"/>
                  <a:sym typeface="Salesforce Sans"/>
                </a:rPr>
                <a:t>Directed AI Matching</a:t>
              </a:r>
              <a:endParaRPr sz="3500" b="1">
                <a:solidFill>
                  <a:srgbClr val="C10074"/>
                </a:solidFill>
                <a:latin typeface="Salesforce Sans"/>
                <a:ea typeface="Salesforce Sans"/>
                <a:cs typeface="Salesforce Sans"/>
                <a:sym typeface="Salesforce Sans"/>
              </a:endParaRPr>
            </a:p>
          </p:txBody>
        </p:sp>
        <p:cxnSp>
          <p:nvCxnSpPr>
            <p:cNvPr id="1440" name="Google Shape;1440;p128"/>
            <p:cNvCxnSpPr/>
            <p:nvPr/>
          </p:nvCxnSpPr>
          <p:spPr>
            <a:xfrm>
              <a:off x="381000" y="2511398"/>
              <a:ext cx="2952900" cy="0"/>
            </a:xfrm>
            <a:prstGeom prst="straightConnector1">
              <a:avLst/>
            </a:prstGeom>
            <a:solidFill>
              <a:srgbClr val="FFFFFF"/>
            </a:solidFill>
            <a:ln w="14300" cap="flat" cmpd="sng">
              <a:solidFill>
                <a:srgbClr val="E2E8F0"/>
              </a:solidFill>
              <a:prstDash val="solid"/>
              <a:round/>
              <a:headEnd type="none" w="sm" len="sm"/>
              <a:tailEnd type="none" w="sm" len="sm"/>
            </a:ln>
          </p:spPr>
        </p:cxnSp>
      </p:grpSp>
      <p:sp>
        <p:nvSpPr>
          <p:cNvPr id="1441" name="Google Shape;1441;p128"/>
          <p:cNvSpPr/>
          <p:nvPr/>
        </p:nvSpPr>
        <p:spPr>
          <a:xfrm>
            <a:off x="9416975" y="2514075"/>
            <a:ext cx="4938300" cy="5588100"/>
          </a:xfrm>
          <a:prstGeom prst="roundRect">
            <a:avLst>
              <a:gd name="adj" fmla="val 4102"/>
            </a:avLst>
          </a:prstGeom>
          <a:solidFill>
            <a:srgbClr val="FFFFFF"/>
          </a:solidFill>
          <a:ln w="19050"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442" name="Google Shape;1442;p128"/>
          <p:cNvSpPr/>
          <p:nvPr/>
        </p:nvSpPr>
        <p:spPr>
          <a:xfrm>
            <a:off x="9416975" y="2514075"/>
            <a:ext cx="4938300" cy="113700"/>
          </a:xfrm>
          <a:prstGeom prst="roundRect">
            <a:avLst>
              <a:gd name="adj" fmla="val 50000"/>
            </a:avLst>
          </a:prstGeom>
          <a:solidFill>
            <a:srgbClr val="7A9A01"/>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443" name="Google Shape;1443;p128"/>
          <p:cNvSpPr/>
          <p:nvPr/>
        </p:nvSpPr>
        <p:spPr>
          <a:xfrm>
            <a:off x="9416975" y="2570956"/>
            <a:ext cx="4938300" cy="57000"/>
          </a:xfrm>
          <a:prstGeom prst="rect">
            <a:avLst/>
          </a:prstGeom>
          <a:solidFill>
            <a:srgbClr val="7A9A01"/>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444" name="Google Shape;1444;p128"/>
          <p:cNvSpPr/>
          <p:nvPr/>
        </p:nvSpPr>
        <p:spPr>
          <a:xfrm>
            <a:off x="11457428" y="2855272"/>
            <a:ext cx="857400" cy="853500"/>
          </a:xfrm>
          <a:prstGeom prst="roundRect">
            <a:avLst>
              <a:gd name="adj" fmla="val 22222"/>
            </a:avLst>
          </a:prstGeom>
          <a:solidFill>
            <a:srgbClr val="7A9A01">
              <a:alpha val="15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445" name="Google Shape;1445;p128"/>
          <p:cNvSpPr txBox="1"/>
          <p:nvPr/>
        </p:nvSpPr>
        <p:spPr>
          <a:xfrm>
            <a:off x="10252247" y="3936110"/>
            <a:ext cx="3333900" cy="758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3500" b="1">
                <a:solidFill>
                  <a:srgbClr val="7A9A01"/>
                </a:solidFill>
                <a:latin typeface="Salesforce Sans"/>
                <a:ea typeface="Salesforce Sans"/>
                <a:cs typeface="Salesforce Sans"/>
                <a:sym typeface="Salesforce Sans"/>
              </a:rPr>
              <a:t>Adaptive AI Matching</a:t>
            </a:r>
            <a:endParaRPr sz="3500" b="1">
              <a:solidFill>
                <a:srgbClr val="7A9A01"/>
              </a:solidFill>
              <a:latin typeface="Salesforce Sans"/>
              <a:ea typeface="Salesforce Sans"/>
              <a:cs typeface="Salesforce Sans"/>
              <a:sym typeface="Salesforce Sans"/>
            </a:endParaRPr>
          </a:p>
        </p:txBody>
      </p:sp>
      <p:cxnSp>
        <p:nvCxnSpPr>
          <p:cNvPr id="1446" name="Google Shape;1446;p128"/>
          <p:cNvCxnSpPr/>
          <p:nvPr/>
        </p:nvCxnSpPr>
        <p:spPr>
          <a:xfrm>
            <a:off x="10442882" y="5025484"/>
            <a:ext cx="2952900" cy="0"/>
          </a:xfrm>
          <a:prstGeom prst="straightConnector1">
            <a:avLst/>
          </a:prstGeom>
          <a:solidFill>
            <a:srgbClr val="FFFFFF"/>
          </a:solidFill>
          <a:ln w="14300" cap="flat" cmpd="sng">
            <a:solidFill>
              <a:srgbClr val="E2E8F0"/>
            </a:solidFill>
            <a:prstDash val="solid"/>
            <a:round/>
            <a:headEnd type="none" w="sm" len="sm"/>
            <a:tailEnd type="none" w="sm" len="sm"/>
          </a:ln>
        </p:spPr>
      </p:cxnSp>
      <p:sp>
        <p:nvSpPr>
          <p:cNvPr id="1447" name="Google Shape;1447;p128"/>
          <p:cNvSpPr txBox="1"/>
          <p:nvPr/>
        </p:nvSpPr>
        <p:spPr>
          <a:xfrm>
            <a:off x="11377286" y="2787865"/>
            <a:ext cx="989700" cy="1082700"/>
          </a:xfrm>
          <a:prstGeom prst="rect">
            <a:avLst/>
          </a:prstGeom>
          <a:solidFill>
            <a:srgbClr val="000000">
              <a:alpha val="0"/>
            </a:srgbClr>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3800">
                <a:solidFill>
                  <a:srgbClr val="7A9A01"/>
                </a:solidFill>
                <a:latin typeface="Material Icons"/>
                <a:ea typeface="Material Icons"/>
                <a:cs typeface="Material Icons"/>
                <a:sym typeface="Material Icons"/>
              </a:rPr>
              <a:t>compare_arrows</a:t>
            </a:r>
            <a:endParaRPr sz="3800">
              <a:solidFill>
                <a:srgbClr val="7A9A01"/>
              </a:solidFill>
              <a:latin typeface="Material Icons"/>
              <a:ea typeface="Material Icons"/>
              <a:cs typeface="Material Icons"/>
              <a:sym typeface="Material Icons"/>
            </a:endParaRPr>
          </a:p>
        </p:txBody>
      </p:sp>
      <p:sp>
        <p:nvSpPr>
          <p:cNvPr id="1448" name="Google Shape;1448;p128"/>
          <p:cNvSpPr txBox="1"/>
          <p:nvPr/>
        </p:nvSpPr>
        <p:spPr>
          <a:xfrm>
            <a:off x="3908850" y="5363728"/>
            <a:ext cx="4183800" cy="2659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334155"/>
                </a:solidFill>
                <a:latin typeface="Salesforce Sans"/>
                <a:ea typeface="Salesforce Sans"/>
                <a:cs typeface="Salesforce Sans"/>
                <a:sym typeface="Salesforce Sans"/>
              </a:rPr>
              <a:t>Controlled, fine grained matching​ with match rules.</a:t>
            </a:r>
            <a:endParaRPr sz="2200">
              <a:solidFill>
                <a:srgbClr val="334155"/>
              </a:solidFill>
              <a:latin typeface="Salesforce Sans"/>
              <a:ea typeface="Salesforce Sans"/>
              <a:cs typeface="Salesforce Sans"/>
              <a:sym typeface="Salesforce Sans"/>
            </a:endParaRPr>
          </a:p>
          <a:p>
            <a:pPr marL="0" lvl="0" indent="0" algn="l" rtl="0">
              <a:spcBef>
                <a:spcPts val="1050"/>
              </a:spcBef>
              <a:spcAft>
                <a:spcPts val="0"/>
              </a:spcAft>
              <a:buNone/>
            </a:pPr>
            <a:r>
              <a:rPr lang="en" sz="2200">
                <a:solidFill>
                  <a:srgbClr val="334155"/>
                </a:solidFill>
                <a:latin typeface="Salesforce Sans"/>
                <a:ea typeface="Salesforce Sans"/>
                <a:cs typeface="Salesforce Sans"/>
                <a:sym typeface="Salesforce Sans"/>
              </a:rPr>
              <a:t>E.g. it supports exact match on SSNs, IDs and fuzzy matches on names, addressed etc.</a:t>
            </a:r>
            <a:endParaRPr sz="2200">
              <a:solidFill>
                <a:srgbClr val="334155"/>
              </a:solidFill>
              <a:latin typeface="Salesforce Sans"/>
              <a:ea typeface="Salesforce Sans"/>
              <a:cs typeface="Salesforce Sans"/>
              <a:sym typeface="Salesforce Sans"/>
            </a:endParaRPr>
          </a:p>
          <a:p>
            <a:pPr marL="0" lvl="0" indent="0" algn="l" rtl="0">
              <a:spcBef>
                <a:spcPts val="1050"/>
              </a:spcBef>
              <a:spcAft>
                <a:spcPts val="1050"/>
              </a:spcAft>
              <a:buNone/>
            </a:pPr>
            <a:endParaRPr sz="2200">
              <a:solidFill>
                <a:srgbClr val="334155"/>
              </a:solidFill>
              <a:latin typeface="Salesforce Sans"/>
              <a:ea typeface="Salesforce Sans"/>
              <a:cs typeface="Salesforce Sans"/>
              <a:sym typeface="Salesforce Sans"/>
            </a:endParaRPr>
          </a:p>
        </p:txBody>
      </p:sp>
      <p:sp>
        <p:nvSpPr>
          <p:cNvPr id="1449" name="Google Shape;1449;p128"/>
          <p:cNvSpPr txBox="1"/>
          <p:nvPr/>
        </p:nvSpPr>
        <p:spPr>
          <a:xfrm>
            <a:off x="9841936" y="5339290"/>
            <a:ext cx="4354800" cy="2659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334155"/>
                </a:solidFill>
                <a:latin typeface="Salesforce Sans"/>
                <a:ea typeface="Salesforce Sans"/>
                <a:cs typeface="Salesforce Sans"/>
                <a:sym typeface="Salesforce Sans"/>
              </a:rPr>
              <a:t>Customized AI match models.</a:t>
            </a:r>
            <a:endParaRPr sz="2200">
              <a:solidFill>
                <a:srgbClr val="334155"/>
              </a:solidFill>
              <a:latin typeface="Salesforce Sans"/>
              <a:ea typeface="Salesforce Sans"/>
              <a:cs typeface="Salesforce Sans"/>
              <a:sym typeface="Salesforce Sans"/>
            </a:endParaRPr>
          </a:p>
          <a:p>
            <a:pPr marL="0" lvl="0" indent="0" algn="l" rtl="0">
              <a:spcBef>
                <a:spcPts val="1050"/>
              </a:spcBef>
              <a:spcAft>
                <a:spcPts val="0"/>
              </a:spcAft>
              <a:buNone/>
            </a:pPr>
            <a:r>
              <a:rPr lang="en" sz="2200">
                <a:solidFill>
                  <a:srgbClr val="334155"/>
                </a:solidFill>
                <a:latin typeface="Salesforce Sans"/>
                <a:ea typeface="Salesforce Sans"/>
                <a:cs typeface="Salesforce Sans"/>
                <a:sym typeface="Salesforce Sans"/>
              </a:rPr>
              <a:t>Learns specific business requirements for Matching through training by data stewards.</a:t>
            </a:r>
            <a:endParaRPr sz="2200">
              <a:solidFill>
                <a:srgbClr val="334155"/>
              </a:solidFill>
              <a:latin typeface="Salesforce Sans"/>
              <a:ea typeface="Salesforce Sans"/>
              <a:cs typeface="Salesforce Sans"/>
              <a:sym typeface="Salesforce Sans"/>
            </a:endParaRPr>
          </a:p>
          <a:p>
            <a:pPr marL="0" lvl="0" indent="0" algn="l" rtl="0">
              <a:spcBef>
                <a:spcPts val="1050"/>
              </a:spcBef>
              <a:spcAft>
                <a:spcPts val="0"/>
              </a:spcAft>
              <a:buNone/>
            </a:pPr>
            <a:endParaRPr sz="2200">
              <a:solidFill>
                <a:srgbClr val="334155"/>
              </a:solidFill>
              <a:latin typeface="Salesforce Sans"/>
              <a:ea typeface="Salesforce Sans"/>
              <a:cs typeface="Salesforce Sans"/>
              <a:sym typeface="Salesforce Sans"/>
            </a:endParaRPr>
          </a:p>
          <a:p>
            <a:pPr marL="0" lvl="0" indent="0" algn="l" rtl="0">
              <a:spcBef>
                <a:spcPts val="1050"/>
              </a:spcBef>
              <a:spcAft>
                <a:spcPts val="1050"/>
              </a:spcAft>
              <a:buNone/>
            </a:pPr>
            <a:endParaRPr sz="2200">
              <a:solidFill>
                <a:srgbClr val="334155"/>
              </a:solidFill>
              <a:latin typeface="Salesforce Sans"/>
              <a:ea typeface="Salesforce Sans"/>
              <a:cs typeface="Salesforce Sans"/>
              <a:sym typeface="Salesforce Sans"/>
            </a:endParaRPr>
          </a:p>
        </p:txBody>
      </p:sp>
      <p:sp>
        <p:nvSpPr>
          <p:cNvPr id="1450" name="Google Shape;1450;p128"/>
          <p:cNvSpPr txBox="1"/>
          <p:nvPr/>
        </p:nvSpPr>
        <p:spPr>
          <a:xfrm>
            <a:off x="5308212" y="2978299"/>
            <a:ext cx="857400" cy="857400"/>
          </a:xfrm>
          <a:prstGeom prst="rect">
            <a:avLst/>
          </a:prstGeom>
          <a:solidFill>
            <a:srgbClr val="000000">
              <a:alpha val="0"/>
            </a:srgbClr>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3800">
                <a:solidFill>
                  <a:srgbClr val="C10074"/>
                </a:solidFill>
                <a:latin typeface="Material Icons"/>
                <a:ea typeface="Material Icons"/>
                <a:cs typeface="Material Icons"/>
                <a:sym typeface="Material Icons"/>
              </a:rPr>
              <a:t>task_alt</a:t>
            </a:r>
            <a:endParaRPr sz="3800">
              <a:solidFill>
                <a:srgbClr val="C10074"/>
              </a:solidFill>
              <a:latin typeface="Material Icons"/>
              <a:ea typeface="Material Icons"/>
              <a:cs typeface="Material Icons"/>
              <a:sym typeface="Material Icons"/>
            </a:endParaRPr>
          </a:p>
        </p:txBody>
      </p:sp>
      <p:sp>
        <p:nvSpPr>
          <p:cNvPr id="1451" name="Google Shape;1451;p128"/>
          <p:cNvSpPr/>
          <p:nvPr/>
        </p:nvSpPr>
        <p:spPr>
          <a:xfrm>
            <a:off x="5293558" y="2922800"/>
            <a:ext cx="857400" cy="857400"/>
          </a:xfrm>
          <a:prstGeom prst="roundRect">
            <a:avLst>
              <a:gd name="adj" fmla="val 22222"/>
            </a:avLst>
          </a:prstGeom>
          <a:solidFill>
            <a:srgbClr val="C10074">
              <a:alpha val="15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cxnSp>
        <p:nvCxnSpPr>
          <p:cNvPr id="1452" name="Google Shape;1452;p128"/>
          <p:cNvCxnSpPr/>
          <p:nvPr/>
        </p:nvCxnSpPr>
        <p:spPr>
          <a:xfrm>
            <a:off x="14267888" y="2918813"/>
            <a:ext cx="2952900" cy="0"/>
          </a:xfrm>
          <a:prstGeom prst="straightConnector1">
            <a:avLst/>
          </a:prstGeom>
          <a:solidFill>
            <a:srgbClr val="FFFFFF"/>
          </a:solidFill>
          <a:ln w="14300" cap="flat" cmpd="sng">
            <a:solidFill>
              <a:srgbClr val="E2E8F0"/>
            </a:solidFill>
            <a:prstDash val="solid"/>
            <a:round/>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129"/>
          <p:cNvSpPr txBox="1">
            <a:spLocks noGrp="1"/>
          </p:cNvSpPr>
          <p:nvPr>
            <p:ph type="title"/>
          </p:nvPr>
        </p:nvSpPr>
        <p:spPr>
          <a:xfrm>
            <a:off x="857250" y="838200"/>
            <a:ext cx="15144900" cy="85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Directed and Adaptive AI Work Together​</a:t>
            </a:r>
            <a:endParaRPr/>
          </a:p>
        </p:txBody>
      </p:sp>
      <p:sp>
        <p:nvSpPr>
          <p:cNvPr id="1458" name="Google Shape;1458;p129"/>
          <p:cNvSpPr/>
          <p:nvPr/>
        </p:nvSpPr>
        <p:spPr>
          <a:xfrm>
            <a:off x="668400" y="2534600"/>
            <a:ext cx="16951200" cy="69903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alesforce Sans"/>
              <a:ea typeface="Salesforce Sans"/>
              <a:cs typeface="Salesforce Sans"/>
              <a:sym typeface="Salesforce Sans"/>
            </a:endParaRPr>
          </a:p>
        </p:txBody>
      </p:sp>
      <p:pic>
        <p:nvPicPr>
          <p:cNvPr id="1459" name="Google Shape;1459;p129"/>
          <p:cNvPicPr preferRelativeResize="0"/>
          <p:nvPr/>
        </p:nvPicPr>
        <p:blipFill rotWithShape="1">
          <a:blip r:embed="rId3">
            <a:alphaModFix/>
          </a:blip>
          <a:srcRect r="517"/>
          <a:stretch/>
        </p:blipFill>
        <p:spPr>
          <a:xfrm>
            <a:off x="1139800" y="3141350"/>
            <a:ext cx="15527352" cy="5776799"/>
          </a:xfrm>
          <a:prstGeom prst="rect">
            <a:avLst/>
          </a:prstGeom>
          <a:solidFill>
            <a:schemeClr val="lt1"/>
          </a:solidFill>
          <a:ln>
            <a:noFill/>
          </a:ln>
        </p:spPr>
      </p:pic>
    </p:spTree>
  </p:cSld>
  <p:clrMapOvr>
    <a:masterClrMapping/>
  </p:clrMapOvr>
</p:sld>
</file>

<file path=ppt/theme/theme1.xml><?xml version="1.0" encoding="utf-8"?>
<a:theme xmlns:a="http://schemas.openxmlformats.org/drawingml/2006/main" name="2026 SF Corporate Template">
  <a:themeElements>
    <a:clrScheme name="Simple Light">
      <a:dk1>
        <a:srgbClr val="002775"/>
      </a:dk1>
      <a:lt1>
        <a:srgbClr val="FFFFFF"/>
      </a:lt1>
      <a:dk2>
        <a:srgbClr val="022AC0"/>
      </a:dk2>
      <a:lt2>
        <a:srgbClr val="00B3FF"/>
      </a:lt2>
      <a:accent1>
        <a:srgbClr val="90D0FE"/>
      </a:accent1>
      <a:accent2>
        <a:srgbClr val="04E1CB"/>
      </a:accent2>
      <a:accent3>
        <a:srgbClr val="FCC003"/>
      </a:accent3>
      <a:accent4>
        <a:srgbClr val="FF538A"/>
      </a:accent4>
      <a:accent5>
        <a:srgbClr val="D17DFE"/>
      </a:accent5>
      <a:accent6>
        <a:srgbClr val="EAF5FE"/>
      </a:accent6>
      <a:hlink>
        <a:srgbClr val="066AF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14c8150c-bc7e-4d77-82d5-2d0905f0cd74}" enabled="1" method="Standard" siteId="{2638f43e-f77d-4fc7-ab92-7b753b7876fd}" contentBits="0" removed="0"/>
</clbl:labelList>
</file>

<file path=docProps/app.xml><?xml version="1.0" encoding="utf-8"?>
<Properties xmlns="http://schemas.openxmlformats.org/officeDocument/2006/extended-properties" xmlns:vt="http://schemas.openxmlformats.org/officeDocument/2006/docPropsVTypes">
  <TotalTime>7</TotalTime>
  <Words>674</Words>
  <Application>Microsoft Office PowerPoint</Application>
  <PresentationFormat>Custom</PresentationFormat>
  <Paragraphs>79</Paragraphs>
  <Slides>13</Slides>
  <Notes>13</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Salesforce Sans</vt:lpstr>
      <vt:lpstr>Avant Garde Demi SFDC</vt:lpstr>
      <vt:lpstr>Salesforce Sans Light</vt:lpstr>
      <vt:lpstr>Questrial</vt:lpstr>
      <vt:lpstr>Roboto Light</vt:lpstr>
      <vt:lpstr>Material Icons</vt:lpstr>
      <vt:lpstr>2026 SF Corporate Template</vt:lpstr>
      <vt:lpstr>Next-Gen MDM Matching: Build Master Data quickly and easily with Adaptive AI Matching</vt:lpstr>
      <vt:lpstr>PowerPoint Presentation</vt:lpstr>
      <vt:lpstr>PowerPoint Presentation</vt:lpstr>
      <vt:lpstr>PowerPoint Presentation</vt:lpstr>
      <vt:lpstr>PowerPoint Presentation</vt:lpstr>
      <vt:lpstr>PowerPoint Presentation</vt:lpstr>
      <vt:lpstr>Matching: Need to the Balance Right</vt:lpstr>
      <vt:lpstr>Process of Matching</vt:lpstr>
      <vt:lpstr>Directed and Adaptive AI Work Together​</vt:lpstr>
      <vt:lpstr>Benefits of Adaptive AI Matching</vt:lpstr>
      <vt:lpstr>Adaptive AI Matching: How it Works</vt:lpstr>
      <vt:lpstr>Match Analysis &amp; Explainability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Harshitha RP</dc:creator>
  <cp:lastModifiedBy>Rp, Harshitha</cp:lastModifiedBy>
  <cp:revision>2</cp:revision>
  <dcterms:modified xsi:type="dcterms:W3CDTF">2026-07-13T11:50:41Z</dcterms:modified>
</cp:coreProperties>
</file>