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448" r:id="rId2"/>
    <p:sldId id="2076137290" r:id="rId3"/>
    <p:sldId id="335" r:id="rId4"/>
    <p:sldId id="2076137285" r:id="rId5"/>
    <p:sldId id="2076137287" r:id="rId6"/>
    <p:sldId id="2076137286" r:id="rId7"/>
    <p:sldId id="2076137296" r:id="rId8"/>
    <p:sldId id="2076137295" r:id="rId9"/>
    <p:sldId id="207613729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5842EF-B3A3-A72A-9A57-B77DB54024E2}" v="748" dt="2023-05-03T05:42:24.384"/>
    <p1510:client id="{18839C72-AE79-836C-EBE0-BDE82554A53F}" v="149" dt="2023-05-02T06:35:08.633"/>
    <p1510:client id="{3836AB25-2B67-49A4-7098-79835267C694}" v="18" dt="2023-05-11T13:01:39.304"/>
    <p1510:client id="{5B244515-11F9-4976-95E9-CD681C07D288}" v="2" dt="2023-05-03T05:37:14.715"/>
    <p1510:client id="{64C6D3F9-0E62-8C06-EC79-D2B70C33EECA}" v="30" dt="2023-05-02T05:56:13.7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3836AB25-2B67-49A4-7098-79835267C694}"/>
    <pc:docChg chg="modSld">
      <pc:chgData name="" userId="" providerId="" clId="Web-{3836AB25-2B67-49A4-7098-79835267C694}" dt="2023-05-11T13:01:17.553" v="1" actId="20577"/>
      <pc:docMkLst>
        <pc:docMk/>
      </pc:docMkLst>
      <pc:sldChg chg="modSp">
        <pc:chgData name="" userId="" providerId="" clId="Web-{3836AB25-2B67-49A4-7098-79835267C694}" dt="2023-05-11T13:01:17.553" v="1" actId="20577"/>
        <pc:sldMkLst>
          <pc:docMk/>
          <pc:sldMk cId="784470950" sldId="2076137295"/>
        </pc:sldMkLst>
        <pc:spChg chg="mod">
          <ac:chgData name="" userId="" providerId="" clId="Web-{3836AB25-2B67-49A4-7098-79835267C694}" dt="2023-05-11T13:01:17.553" v="1" actId="20577"/>
          <ac:spMkLst>
            <pc:docMk/>
            <pc:sldMk cId="784470950" sldId="2076137295"/>
            <ac:spMk id="4" creationId="{C4DE54CE-CC4C-0A07-7D58-35B6B5E9EC1E}"/>
          </ac:spMkLst>
        </pc:spChg>
      </pc:sldChg>
    </pc:docChg>
  </pc:docChgLst>
  <pc:docChgLst>
    <pc:chgData name="P, Rashmi" userId="S::rashmip@informatica.com::1ecac8c6-c724-4d15-93e0-dba0ba8fc6a0" providerId="AD" clId="Web-{3836AB25-2B67-49A4-7098-79835267C694}"/>
    <pc:docChg chg="modSld">
      <pc:chgData name="P, Rashmi" userId="S::rashmip@informatica.com::1ecac8c6-c724-4d15-93e0-dba0ba8fc6a0" providerId="AD" clId="Web-{3836AB25-2B67-49A4-7098-79835267C694}" dt="2023-05-11T13:01:39.304" v="18" actId="20577"/>
      <pc:docMkLst>
        <pc:docMk/>
      </pc:docMkLst>
      <pc:sldChg chg="modSp">
        <pc:chgData name="P, Rashmi" userId="S::rashmip@informatica.com::1ecac8c6-c724-4d15-93e0-dba0ba8fc6a0" providerId="AD" clId="Web-{3836AB25-2B67-49A4-7098-79835267C694}" dt="2023-05-11T13:01:39.304" v="18" actId="20577"/>
        <pc:sldMkLst>
          <pc:docMk/>
          <pc:sldMk cId="784470950" sldId="2076137295"/>
        </pc:sldMkLst>
        <pc:spChg chg="mod">
          <ac:chgData name="P, Rashmi" userId="S::rashmip@informatica.com::1ecac8c6-c724-4d15-93e0-dba0ba8fc6a0" providerId="AD" clId="Web-{3836AB25-2B67-49A4-7098-79835267C694}" dt="2023-05-11T13:01:39.304" v="18" actId="20577"/>
          <ac:spMkLst>
            <pc:docMk/>
            <pc:sldMk cId="784470950" sldId="2076137295"/>
            <ac:spMk id="4" creationId="{C4DE54CE-CC4C-0A07-7D58-35B6B5E9EC1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7A1F06-8F3C-4F66-9768-07345490CA94}"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10355E-1A97-40DF-A734-DE01662C33D2}" type="slidenum">
              <a:rPr lang="en-US" smtClean="0"/>
              <a:t>‹#›</a:t>
            </a:fld>
            <a:endParaRPr lang="en-US"/>
          </a:p>
        </p:txBody>
      </p:sp>
    </p:spTree>
    <p:extLst>
      <p:ext uri="{BB962C8B-B14F-4D97-AF65-F5344CB8AC3E}">
        <p14:creationId xmlns:p14="http://schemas.microsoft.com/office/powerpoint/2010/main" val="3311063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B9A8B04-59C6-4476-9B83-8806D24CC38B}" type="slidenum">
              <a:rPr lang="en-US" smtClean="0"/>
              <a:t>1</a:t>
            </a:fld>
            <a:endParaRPr lang="en-US"/>
          </a:p>
        </p:txBody>
      </p:sp>
    </p:spTree>
    <p:extLst>
      <p:ext uri="{BB962C8B-B14F-4D97-AF65-F5344CB8AC3E}">
        <p14:creationId xmlns:p14="http://schemas.microsoft.com/office/powerpoint/2010/main" val="3360527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9A8B04-59C6-4476-9B83-8806D24CC38B}" type="slidenum">
              <a:rPr lang="en-US" smtClean="0"/>
              <a:t>3</a:t>
            </a:fld>
            <a:endParaRPr lang="en-US"/>
          </a:p>
        </p:txBody>
      </p:sp>
    </p:spTree>
    <p:extLst>
      <p:ext uri="{BB962C8B-B14F-4D97-AF65-F5344CB8AC3E}">
        <p14:creationId xmlns:p14="http://schemas.microsoft.com/office/powerpoint/2010/main" val="1865536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9A8B04-59C6-4476-9B83-8806D24CC38B}" type="slidenum">
              <a:rPr lang="en-US" smtClean="0"/>
              <a:t>4</a:t>
            </a:fld>
            <a:endParaRPr lang="en-US"/>
          </a:p>
        </p:txBody>
      </p:sp>
    </p:spTree>
    <p:extLst>
      <p:ext uri="{BB962C8B-B14F-4D97-AF65-F5344CB8AC3E}">
        <p14:creationId xmlns:p14="http://schemas.microsoft.com/office/powerpoint/2010/main" val="2960500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9A8B04-59C6-4476-9B83-8806D24CC38B}" type="slidenum">
              <a:rPr lang="en-US" smtClean="0"/>
              <a:t>6</a:t>
            </a:fld>
            <a:endParaRPr lang="en-US"/>
          </a:p>
        </p:txBody>
      </p:sp>
    </p:spTree>
    <p:extLst>
      <p:ext uri="{BB962C8B-B14F-4D97-AF65-F5344CB8AC3E}">
        <p14:creationId xmlns:p14="http://schemas.microsoft.com/office/powerpoint/2010/main" val="32589334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DC4F8-455C-4B15-BA06-C3E51DA7EE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87C681-CF71-45A6-8B08-EDCA58435B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993A152-CF49-4928-8D49-0AEA9348E8A9}"/>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5" name="Footer Placeholder 4">
            <a:extLst>
              <a:ext uri="{FF2B5EF4-FFF2-40B4-BE49-F238E27FC236}">
                <a16:creationId xmlns:a16="http://schemas.microsoft.com/office/drawing/2014/main" id="{278BBD5C-4740-4F84-890C-F936AA5305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8CD913-194D-4E09-96B6-7C9D6B22559C}"/>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2374046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EC93-404B-4D35-83A3-D6BA73836D1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3B19B3-9E8A-4532-93BF-71C15D02B1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D39DE0-B8BC-4CC3-BD76-15D7F4150401}"/>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5" name="Footer Placeholder 4">
            <a:extLst>
              <a:ext uri="{FF2B5EF4-FFF2-40B4-BE49-F238E27FC236}">
                <a16:creationId xmlns:a16="http://schemas.microsoft.com/office/drawing/2014/main" id="{8F504AD6-AA6A-4C07-9470-821A964DCE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ECBA8B-92B8-451F-8CA2-4A72A8AF1452}"/>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3684075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87869E-CD1E-4EF2-B0C0-E75F9E8AE3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5E87766-DBBC-4E8A-A473-A367122796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EE5396-CD3D-4DB8-9E37-3D0E61E93172}"/>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5" name="Footer Placeholder 4">
            <a:extLst>
              <a:ext uri="{FF2B5EF4-FFF2-40B4-BE49-F238E27FC236}">
                <a16:creationId xmlns:a16="http://schemas.microsoft.com/office/drawing/2014/main" id="{1675AC4D-D7CB-4D50-B05D-906B498C98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948377-47DE-4080-B290-14E19F407776}"/>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3396004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6" name="Freeform 5"/>
          <p:cNvSpPr>
            <a:spLocks/>
          </p:cNvSpPr>
          <p:nvPr/>
        </p:nvSpPr>
        <p:spPr bwMode="auto">
          <a:xfrm>
            <a:off x="6886979" y="5000318"/>
            <a:ext cx="2700135" cy="1857685"/>
          </a:xfrm>
          <a:custGeom>
            <a:avLst/>
            <a:gdLst>
              <a:gd name="T0" fmla="*/ 0 w 3707"/>
              <a:gd name="T1" fmla="*/ 2548 h 2548"/>
              <a:gd name="T2" fmla="*/ 3707 w 3707"/>
              <a:gd name="T3" fmla="*/ 0 h 2548"/>
              <a:gd name="T4" fmla="*/ 3343 w 3707"/>
              <a:gd name="T5" fmla="*/ 2538 h 2548"/>
              <a:gd name="T6" fmla="*/ 0 w 3707"/>
              <a:gd name="T7" fmla="*/ 2548 h 2548"/>
              <a:gd name="connsiteX0" fmla="*/ 0 w 10000"/>
              <a:gd name="connsiteY0" fmla="*/ 10000 h 10000"/>
              <a:gd name="connsiteX1" fmla="*/ 10000 w 10000"/>
              <a:gd name="connsiteY1" fmla="*/ 0 h 10000"/>
              <a:gd name="connsiteX2" fmla="*/ 9018 w 10000"/>
              <a:gd name="connsiteY2" fmla="*/ 9984 h 10000"/>
              <a:gd name="connsiteX3" fmla="*/ 0 w 10000"/>
              <a:gd name="connsiteY3" fmla="*/ 10000 h 10000"/>
              <a:gd name="connsiteX0" fmla="*/ 0 w 10024"/>
              <a:gd name="connsiteY0" fmla="*/ 9877 h 9877"/>
              <a:gd name="connsiteX1" fmla="*/ 10024 w 10024"/>
              <a:gd name="connsiteY1" fmla="*/ 0 h 9877"/>
              <a:gd name="connsiteX2" fmla="*/ 9018 w 10024"/>
              <a:gd name="connsiteY2" fmla="*/ 9861 h 9877"/>
              <a:gd name="connsiteX3" fmla="*/ 0 w 10024"/>
              <a:gd name="connsiteY3" fmla="*/ 9877 h 9877"/>
              <a:gd name="connsiteX0" fmla="*/ 0 w 9974"/>
              <a:gd name="connsiteY0" fmla="*/ 10132 h 10132"/>
              <a:gd name="connsiteX1" fmla="*/ 9974 w 9974"/>
              <a:gd name="connsiteY1" fmla="*/ 0 h 10132"/>
              <a:gd name="connsiteX2" fmla="*/ 8996 w 9974"/>
              <a:gd name="connsiteY2" fmla="*/ 10116 h 10132"/>
              <a:gd name="connsiteX3" fmla="*/ 0 w 9974"/>
              <a:gd name="connsiteY3" fmla="*/ 10132 h 10132"/>
            </a:gdLst>
            <a:ahLst/>
            <a:cxnLst>
              <a:cxn ang="0">
                <a:pos x="connsiteX0" y="connsiteY0"/>
              </a:cxn>
              <a:cxn ang="0">
                <a:pos x="connsiteX1" y="connsiteY1"/>
              </a:cxn>
              <a:cxn ang="0">
                <a:pos x="connsiteX2" y="connsiteY2"/>
              </a:cxn>
              <a:cxn ang="0">
                <a:pos x="connsiteX3" y="connsiteY3"/>
              </a:cxn>
            </a:cxnLst>
            <a:rect l="l" t="t" r="r" b="b"/>
            <a:pathLst>
              <a:path w="9974" h="10132">
                <a:moveTo>
                  <a:pt x="0" y="10132"/>
                </a:moveTo>
                <a:lnTo>
                  <a:pt x="9974" y="0"/>
                </a:lnTo>
                <a:cubicBezTo>
                  <a:pt x="9648" y="3369"/>
                  <a:pt x="9323" y="6746"/>
                  <a:pt x="8996" y="10116"/>
                </a:cubicBezTo>
                <a:lnTo>
                  <a:pt x="0" y="10132"/>
                </a:lnTo>
                <a:close/>
              </a:path>
            </a:pathLst>
          </a:custGeom>
          <a:solidFill>
            <a:srgbClr val="FF4D00">
              <a:alpha val="90000"/>
            </a:srgbClr>
          </a:solidFill>
          <a:ln>
            <a:noFill/>
          </a:ln>
        </p:spPr>
        <p:txBody>
          <a:bodyPr vert="horz" wrap="square" lIns="60928" tIns="30464" rIns="60928" bIns="30464" numCol="1" anchor="t" anchorCtr="0" compatLnSpc="1">
            <a:prstTxWarp prst="textNoShape">
              <a:avLst/>
            </a:prstTxWarp>
          </a:bodyPr>
          <a:lstStyle/>
          <a:p>
            <a:r>
              <a:rPr lang="en-US" sz="1200"/>
              <a:t>`</a:t>
            </a:r>
          </a:p>
        </p:txBody>
      </p:sp>
      <p:sp>
        <p:nvSpPr>
          <p:cNvPr id="18" name="Freeform 17"/>
          <p:cNvSpPr/>
          <p:nvPr/>
        </p:nvSpPr>
        <p:spPr>
          <a:xfrm>
            <a:off x="-9988" y="1610"/>
            <a:ext cx="9597658" cy="6865102"/>
          </a:xfrm>
          <a:custGeom>
            <a:avLst/>
            <a:gdLst>
              <a:gd name="connsiteX0" fmla="*/ 0 w 9595159"/>
              <a:gd name="connsiteY0" fmla="*/ 0 h 6865102"/>
              <a:gd name="connsiteX1" fmla="*/ 1927239 w 9595159"/>
              <a:gd name="connsiteY1" fmla="*/ 0 h 6865102"/>
              <a:gd name="connsiteX2" fmla="*/ 6715756 w 9595159"/>
              <a:gd name="connsiteY2" fmla="*/ 997734 h 6865102"/>
              <a:gd name="connsiteX3" fmla="*/ 9595159 w 9595159"/>
              <a:gd name="connsiteY3" fmla="*/ 4998284 h 6865102"/>
              <a:gd name="connsiteX4" fmla="*/ 7522445 w 9595159"/>
              <a:gd name="connsiteY4" fmla="*/ 6859281 h 6865102"/>
              <a:gd name="connsiteX5" fmla="*/ 0 w 9595159"/>
              <a:gd name="connsiteY5" fmla="*/ 6865102 h 6865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595159" h="6865102">
                <a:moveTo>
                  <a:pt x="0" y="0"/>
                </a:moveTo>
                <a:lnTo>
                  <a:pt x="1927239" y="0"/>
                </a:lnTo>
                <a:lnTo>
                  <a:pt x="6715756" y="997734"/>
                </a:lnTo>
                <a:lnTo>
                  <a:pt x="9595159" y="4998284"/>
                </a:lnTo>
                <a:lnTo>
                  <a:pt x="7522445" y="6859281"/>
                </a:lnTo>
                <a:lnTo>
                  <a:pt x="0" y="6865102"/>
                </a:lnTo>
                <a:close/>
              </a:path>
            </a:pathLst>
          </a:custGeom>
          <a:solidFill>
            <a:srgbClr val="FF7D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28" tIns="30464" rIns="60928" bIns="30464" numCol="1" spcCol="0" rtlCol="0" fromWordArt="0" anchor="ctr" anchorCtr="0" forceAA="0" compatLnSpc="1">
            <a:prstTxWarp prst="textNoShape">
              <a:avLst/>
            </a:prstTxWarp>
            <a:noAutofit/>
          </a:bodyPr>
          <a:lstStyle/>
          <a:p>
            <a:pPr algn="ctr"/>
            <a:endParaRPr lang="en-US" sz="1200"/>
          </a:p>
        </p:txBody>
      </p:sp>
      <p:sp>
        <p:nvSpPr>
          <p:cNvPr id="7" name="Freeform: Shape 6"/>
          <p:cNvSpPr/>
          <p:nvPr/>
        </p:nvSpPr>
        <p:spPr>
          <a:xfrm>
            <a:off x="5705094" y="-4993"/>
            <a:ext cx="6489411" cy="4409962"/>
          </a:xfrm>
          <a:custGeom>
            <a:avLst/>
            <a:gdLst>
              <a:gd name="connsiteX0" fmla="*/ 0 w 9236676"/>
              <a:gd name="connsiteY0" fmla="*/ 0 h 6573795"/>
              <a:gd name="connsiteX1" fmla="*/ 4726459 w 9236676"/>
              <a:gd name="connsiteY1" fmla="*/ 6573795 h 6573795"/>
              <a:gd name="connsiteX2" fmla="*/ 9236676 w 9236676"/>
              <a:gd name="connsiteY2" fmla="*/ 2823519 h 6573795"/>
              <a:gd name="connsiteX3" fmla="*/ 9236676 w 9236676"/>
              <a:gd name="connsiteY3" fmla="*/ 12357 h 6573795"/>
              <a:gd name="connsiteX4" fmla="*/ 0 w 9236676"/>
              <a:gd name="connsiteY4" fmla="*/ 0 h 6573795"/>
              <a:gd name="connsiteX0" fmla="*/ 0 w 9236676"/>
              <a:gd name="connsiteY0" fmla="*/ 0 h 6326963"/>
              <a:gd name="connsiteX1" fmla="*/ 4824631 w 9236676"/>
              <a:gd name="connsiteY1" fmla="*/ 6326963 h 6326963"/>
              <a:gd name="connsiteX2" fmla="*/ 9236676 w 9236676"/>
              <a:gd name="connsiteY2" fmla="*/ 2823519 h 6326963"/>
              <a:gd name="connsiteX3" fmla="*/ 9236676 w 9236676"/>
              <a:gd name="connsiteY3" fmla="*/ 12357 h 6326963"/>
              <a:gd name="connsiteX4" fmla="*/ 0 w 9236676"/>
              <a:gd name="connsiteY4" fmla="*/ 0 h 6326963"/>
              <a:gd name="connsiteX0" fmla="*/ 0 w 9236676"/>
              <a:gd name="connsiteY0" fmla="*/ 0 h 6607454"/>
              <a:gd name="connsiteX1" fmla="*/ 4726459 w 9236676"/>
              <a:gd name="connsiteY1" fmla="*/ 6607454 h 6607454"/>
              <a:gd name="connsiteX2" fmla="*/ 9236676 w 9236676"/>
              <a:gd name="connsiteY2" fmla="*/ 2823519 h 6607454"/>
              <a:gd name="connsiteX3" fmla="*/ 9236676 w 9236676"/>
              <a:gd name="connsiteY3" fmla="*/ 12357 h 6607454"/>
              <a:gd name="connsiteX4" fmla="*/ 0 w 9236676"/>
              <a:gd name="connsiteY4" fmla="*/ 0 h 6607454"/>
              <a:gd name="connsiteX0" fmla="*/ 0 w 9236676"/>
              <a:gd name="connsiteY0" fmla="*/ 35327 h 6642781"/>
              <a:gd name="connsiteX1" fmla="*/ 4726459 w 9236676"/>
              <a:gd name="connsiteY1" fmla="*/ 6642781 h 6642781"/>
              <a:gd name="connsiteX2" fmla="*/ 9236676 w 9236676"/>
              <a:gd name="connsiteY2" fmla="*/ 2858846 h 6642781"/>
              <a:gd name="connsiteX3" fmla="*/ 8956185 w 9236676"/>
              <a:gd name="connsiteY3" fmla="*/ 0 h 6642781"/>
              <a:gd name="connsiteX4" fmla="*/ 0 w 9236676"/>
              <a:gd name="connsiteY4" fmla="*/ 35327 h 6642781"/>
              <a:gd name="connsiteX0" fmla="*/ 0 w 9236676"/>
              <a:gd name="connsiteY0" fmla="*/ 0 h 6607454"/>
              <a:gd name="connsiteX1" fmla="*/ 4726459 w 9236676"/>
              <a:gd name="connsiteY1" fmla="*/ 6607454 h 6607454"/>
              <a:gd name="connsiteX2" fmla="*/ 9236676 w 9236676"/>
              <a:gd name="connsiteY2" fmla="*/ 2823519 h 6607454"/>
              <a:gd name="connsiteX3" fmla="*/ 9208627 w 9236676"/>
              <a:gd name="connsiteY3" fmla="*/ 6747 h 6607454"/>
              <a:gd name="connsiteX4" fmla="*/ 0 w 9236676"/>
              <a:gd name="connsiteY4" fmla="*/ 0 h 6607454"/>
              <a:gd name="connsiteX0" fmla="*/ 0 w 9217041"/>
              <a:gd name="connsiteY0" fmla="*/ 0 h 6607454"/>
              <a:gd name="connsiteX1" fmla="*/ 4726459 w 9217041"/>
              <a:gd name="connsiteY1" fmla="*/ 6607454 h 6607454"/>
              <a:gd name="connsiteX2" fmla="*/ 9217041 w 9217041"/>
              <a:gd name="connsiteY2" fmla="*/ 2823519 h 6607454"/>
              <a:gd name="connsiteX3" fmla="*/ 9208627 w 9217041"/>
              <a:gd name="connsiteY3" fmla="*/ 6747 h 6607454"/>
              <a:gd name="connsiteX4" fmla="*/ 0 w 9217041"/>
              <a:gd name="connsiteY4" fmla="*/ 0 h 6607454"/>
              <a:gd name="connsiteX0" fmla="*/ 0 w 9217041"/>
              <a:gd name="connsiteY0" fmla="*/ 0 h 6607454"/>
              <a:gd name="connsiteX1" fmla="*/ 4726459 w 9217041"/>
              <a:gd name="connsiteY1" fmla="*/ 6607454 h 6607454"/>
              <a:gd name="connsiteX2" fmla="*/ 9217041 w 9217041"/>
              <a:gd name="connsiteY2" fmla="*/ 2823519 h 6607454"/>
              <a:gd name="connsiteX3" fmla="*/ 9183383 w 9217041"/>
              <a:gd name="connsiteY3" fmla="*/ 6747 h 6607454"/>
              <a:gd name="connsiteX4" fmla="*/ 0 w 9217041"/>
              <a:gd name="connsiteY4" fmla="*/ 0 h 6607454"/>
              <a:gd name="connsiteX0" fmla="*/ 0 w 9217041"/>
              <a:gd name="connsiteY0" fmla="*/ 0 h 6607454"/>
              <a:gd name="connsiteX1" fmla="*/ 4726459 w 9217041"/>
              <a:gd name="connsiteY1" fmla="*/ 6607454 h 6607454"/>
              <a:gd name="connsiteX2" fmla="*/ 9217041 w 9217041"/>
              <a:gd name="connsiteY2" fmla="*/ 2823519 h 6607454"/>
              <a:gd name="connsiteX3" fmla="*/ 9197407 w 9217041"/>
              <a:gd name="connsiteY3" fmla="*/ 6747 h 6607454"/>
              <a:gd name="connsiteX4" fmla="*/ 0 w 9217041"/>
              <a:gd name="connsiteY4" fmla="*/ 0 h 6607454"/>
              <a:gd name="connsiteX0" fmla="*/ 0 w 9231065"/>
              <a:gd name="connsiteY0" fmla="*/ 0 h 6607454"/>
              <a:gd name="connsiteX1" fmla="*/ 4740483 w 9231065"/>
              <a:gd name="connsiteY1" fmla="*/ 6607454 h 6607454"/>
              <a:gd name="connsiteX2" fmla="*/ 9231065 w 9231065"/>
              <a:gd name="connsiteY2" fmla="*/ 2823519 h 6607454"/>
              <a:gd name="connsiteX3" fmla="*/ 9211431 w 9231065"/>
              <a:gd name="connsiteY3" fmla="*/ 6747 h 6607454"/>
              <a:gd name="connsiteX4" fmla="*/ 0 w 9231065"/>
              <a:gd name="connsiteY4" fmla="*/ 0 h 6607454"/>
              <a:gd name="connsiteX0" fmla="*/ 0 w 9748791"/>
              <a:gd name="connsiteY0" fmla="*/ 0 h 6607454"/>
              <a:gd name="connsiteX1" fmla="*/ 4740483 w 9748791"/>
              <a:gd name="connsiteY1" fmla="*/ 6607454 h 6607454"/>
              <a:gd name="connsiteX2" fmla="*/ 9231065 w 9748791"/>
              <a:gd name="connsiteY2" fmla="*/ 2823519 h 6607454"/>
              <a:gd name="connsiteX3" fmla="*/ 9748781 w 9748791"/>
              <a:gd name="connsiteY3" fmla="*/ 18177 h 6607454"/>
              <a:gd name="connsiteX4" fmla="*/ 0 w 9748791"/>
              <a:gd name="connsiteY4" fmla="*/ 0 h 6607454"/>
              <a:gd name="connsiteX0" fmla="*/ 0 w 9749048"/>
              <a:gd name="connsiteY0" fmla="*/ 0 h 6607454"/>
              <a:gd name="connsiteX1" fmla="*/ 4740483 w 9749048"/>
              <a:gd name="connsiteY1" fmla="*/ 6607454 h 6607454"/>
              <a:gd name="connsiteX2" fmla="*/ 9734116 w 9749048"/>
              <a:gd name="connsiteY2" fmla="*/ 2389179 h 6607454"/>
              <a:gd name="connsiteX3" fmla="*/ 9748781 w 9749048"/>
              <a:gd name="connsiteY3" fmla="*/ 18177 h 6607454"/>
              <a:gd name="connsiteX4" fmla="*/ 0 w 9749048"/>
              <a:gd name="connsiteY4" fmla="*/ 0 h 6607454"/>
              <a:gd name="connsiteX0" fmla="*/ 0 w 9749048"/>
              <a:gd name="connsiteY0" fmla="*/ 0 h 6607454"/>
              <a:gd name="connsiteX1" fmla="*/ 4740483 w 9749048"/>
              <a:gd name="connsiteY1" fmla="*/ 6607454 h 6607454"/>
              <a:gd name="connsiteX2" fmla="*/ 9734116 w 9749048"/>
              <a:gd name="connsiteY2" fmla="*/ 2389179 h 6607454"/>
              <a:gd name="connsiteX3" fmla="*/ 9748781 w 9749048"/>
              <a:gd name="connsiteY3" fmla="*/ 8972 h 6607454"/>
              <a:gd name="connsiteX4" fmla="*/ 0 w 9749048"/>
              <a:gd name="connsiteY4" fmla="*/ 0 h 6607454"/>
              <a:gd name="connsiteX0" fmla="*/ 0 w 9734116"/>
              <a:gd name="connsiteY0" fmla="*/ 0 h 6607454"/>
              <a:gd name="connsiteX1" fmla="*/ 4740483 w 9734116"/>
              <a:gd name="connsiteY1" fmla="*/ 6607454 h 6607454"/>
              <a:gd name="connsiteX2" fmla="*/ 9734116 w 9734116"/>
              <a:gd name="connsiteY2" fmla="*/ 2389179 h 6607454"/>
              <a:gd name="connsiteX3" fmla="*/ 9699391 w 9734116"/>
              <a:gd name="connsiteY3" fmla="*/ 69321 h 6607454"/>
              <a:gd name="connsiteX4" fmla="*/ 0 w 9734116"/>
              <a:gd name="connsiteY4" fmla="*/ 0 h 6607454"/>
              <a:gd name="connsiteX0" fmla="*/ 0 w 9734116"/>
              <a:gd name="connsiteY0" fmla="*/ 7490 h 6614944"/>
              <a:gd name="connsiteX1" fmla="*/ 4740483 w 9734116"/>
              <a:gd name="connsiteY1" fmla="*/ 6614944 h 6614944"/>
              <a:gd name="connsiteX2" fmla="*/ 9734116 w 9734116"/>
              <a:gd name="connsiteY2" fmla="*/ 2396669 h 6614944"/>
              <a:gd name="connsiteX3" fmla="*/ 9732319 w 9734116"/>
              <a:gd name="connsiteY3" fmla="*/ 0 h 6614944"/>
              <a:gd name="connsiteX4" fmla="*/ 0 w 9734116"/>
              <a:gd name="connsiteY4" fmla="*/ 7490 h 66149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34116" h="6614944">
                <a:moveTo>
                  <a:pt x="0" y="7490"/>
                </a:moveTo>
                <a:lnTo>
                  <a:pt x="4740483" y="6614944"/>
                </a:lnTo>
                <a:lnTo>
                  <a:pt x="9734116" y="2396669"/>
                </a:lnTo>
                <a:cubicBezTo>
                  <a:pt x="9731311" y="1457745"/>
                  <a:pt x="9735124" y="938924"/>
                  <a:pt x="9732319" y="0"/>
                </a:cubicBezTo>
                <a:lnTo>
                  <a:pt x="0" y="7490"/>
                </a:lnTo>
                <a:close/>
              </a:path>
            </a:pathLst>
          </a:custGeom>
          <a:solidFill>
            <a:srgbClr val="FF4D00">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28" tIns="30464" rIns="60928" bIns="30464" numCol="1" spcCol="0" rtlCol="0" fromWordArt="0" anchor="ctr" anchorCtr="0" forceAA="0" compatLnSpc="1">
            <a:prstTxWarp prst="textNoShape">
              <a:avLst/>
            </a:prstTxWarp>
            <a:noAutofit/>
          </a:bodyPr>
          <a:lstStyle/>
          <a:p>
            <a:pPr algn="ctr"/>
            <a:endParaRPr lang="en-US" sz="1200"/>
          </a:p>
        </p:txBody>
      </p:sp>
      <p:sp>
        <p:nvSpPr>
          <p:cNvPr id="8" name="Right Triangle 7"/>
          <p:cNvSpPr/>
          <p:nvPr/>
        </p:nvSpPr>
        <p:spPr>
          <a:xfrm flipH="1">
            <a:off x="11859137" y="5935982"/>
            <a:ext cx="342854" cy="922021"/>
          </a:xfrm>
          <a:prstGeom prst="rtTriangle">
            <a:avLst/>
          </a:prstGeom>
          <a:solidFill>
            <a:srgbClr val="0432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28" tIns="30464" rIns="60928" bIns="30464" numCol="1" spcCol="0" rtlCol="0" fromWordArt="0" anchor="ctr" anchorCtr="0" forceAA="0" compatLnSpc="1">
            <a:prstTxWarp prst="textNoShape">
              <a:avLst/>
            </a:prstTxWarp>
            <a:noAutofit/>
          </a:bodyPr>
          <a:lstStyle/>
          <a:p>
            <a:pPr algn="ctr"/>
            <a:endParaRPr lang="en-US" sz="1200"/>
          </a:p>
        </p:txBody>
      </p:sp>
      <p:sp>
        <p:nvSpPr>
          <p:cNvPr id="9" name="Freeform: Shape 8"/>
          <p:cNvSpPr/>
          <p:nvPr/>
        </p:nvSpPr>
        <p:spPr>
          <a:xfrm>
            <a:off x="1892069" y="-883"/>
            <a:ext cx="4486946" cy="935421"/>
          </a:xfrm>
          <a:custGeom>
            <a:avLst/>
            <a:gdLst>
              <a:gd name="connsiteX0" fmla="*/ 0 w 6664960"/>
              <a:gd name="connsiteY0" fmla="*/ 0 h 1471168"/>
              <a:gd name="connsiteX1" fmla="*/ 365760 w 6664960"/>
              <a:gd name="connsiteY1" fmla="*/ 0 h 1471168"/>
              <a:gd name="connsiteX2" fmla="*/ 6421120 w 6664960"/>
              <a:gd name="connsiteY2" fmla="*/ 1125728 h 1471168"/>
              <a:gd name="connsiteX3" fmla="*/ 6664960 w 6664960"/>
              <a:gd name="connsiteY3" fmla="*/ 1471168 h 1471168"/>
              <a:gd name="connsiteX4" fmla="*/ 0 w 6664960"/>
              <a:gd name="connsiteY4" fmla="*/ 0 h 1471168"/>
              <a:gd name="connsiteX0" fmla="*/ 0 w 6715760"/>
              <a:gd name="connsiteY0" fmla="*/ 0 h 1471168"/>
              <a:gd name="connsiteX1" fmla="*/ 416560 w 6715760"/>
              <a:gd name="connsiteY1" fmla="*/ 0 h 1471168"/>
              <a:gd name="connsiteX2" fmla="*/ 6471920 w 6715760"/>
              <a:gd name="connsiteY2" fmla="*/ 1125728 h 1471168"/>
              <a:gd name="connsiteX3" fmla="*/ 6715760 w 6715760"/>
              <a:gd name="connsiteY3" fmla="*/ 1471168 h 1471168"/>
              <a:gd name="connsiteX4" fmla="*/ 0 w 6715760"/>
              <a:gd name="connsiteY4" fmla="*/ 0 h 1471168"/>
              <a:gd name="connsiteX0" fmla="*/ 0 w 6742497"/>
              <a:gd name="connsiteY0" fmla="*/ 0 h 1471168"/>
              <a:gd name="connsiteX1" fmla="*/ 443297 w 6742497"/>
              <a:gd name="connsiteY1" fmla="*/ 0 h 1471168"/>
              <a:gd name="connsiteX2" fmla="*/ 6498657 w 6742497"/>
              <a:gd name="connsiteY2" fmla="*/ 1125728 h 1471168"/>
              <a:gd name="connsiteX3" fmla="*/ 6742497 w 6742497"/>
              <a:gd name="connsiteY3" fmla="*/ 1471168 h 1471168"/>
              <a:gd name="connsiteX4" fmla="*/ 0 w 6742497"/>
              <a:gd name="connsiteY4" fmla="*/ 0 h 1471168"/>
              <a:gd name="connsiteX0" fmla="*/ 0 w 6704397"/>
              <a:gd name="connsiteY0" fmla="*/ 0 h 1409936"/>
              <a:gd name="connsiteX1" fmla="*/ 443297 w 6704397"/>
              <a:gd name="connsiteY1" fmla="*/ 0 h 1409936"/>
              <a:gd name="connsiteX2" fmla="*/ 6498657 w 6704397"/>
              <a:gd name="connsiteY2" fmla="*/ 1125728 h 1409936"/>
              <a:gd name="connsiteX3" fmla="*/ 6704397 w 6704397"/>
              <a:gd name="connsiteY3" fmla="*/ 1409936 h 1409936"/>
              <a:gd name="connsiteX4" fmla="*/ 0 w 6704397"/>
              <a:gd name="connsiteY4" fmla="*/ 0 h 1409936"/>
              <a:gd name="connsiteX0" fmla="*/ 0 w 6728889"/>
              <a:gd name="connsiteY0" fmla="*/ 0 h 1409936"/>
              <a:gd name="connsiteX1" fmla="*/ 467789 w 6728889"/>
              <a:gd name="connsiteY1" fmla="*/ 0 h 1409936"/>
              <a:gd name="connsiteX2" fmla="*/ 6523149 w 6728889"/>
              <a:gd name="connsiteY2" fmla="*/ 1125728 h 1409936"/>
              <a:gd name="connsiteX3" fmla="*/ 6728889 w 6728889"/>
              <a:gd name="connsiteY3" fmla="*/ 1409936 h 1409936"/>
              <a:gd name="connsiteX4" fmla="*/ 0 w 6728889"/>
              <a:gd name="connsiteY4" fmla="*/ 0 h 1409936"/>
              <a:gd name="connsiteX0" fmla="*/ 0 w 6711200"/>
              <a:gd name="connsiteY0" fmla="*/ 4082 h 1409936"/>
              <a:gd name="connsiteX1" fmla="*/ 450100 w 6711200"/>
              <a:gd name="connsiteY1" fmla="*/ 0 h 1409936"/>
              <a:gd name="connsiteX2" fmla="*/ 6505460 w 6711200"/>
              <a:gd name="connsiteY2" fmla="*/ 1125728 h 1409936"/>
              <a:gd name="connsiteX3" fmla="*/ 6711200 w 6711200"/>
              <a:gd name="connsiteY3" fmla="*/ 1409936 h 1409936"/>
              <a:gd name="connsiteX4" fmla="*/ 0 w 6711200"/>
              <a:gd name="connsiteY4" fmla="*/ 4082 h 1409936"/>
              <a:gd name="connsiteX0" fmla="*/ 0 w 6724807"/>
              <a:gd name="connsiteY0" fmla="*/ 10885 h 1409936"/>
              <a:gd name="connsiteX1" fmla="*/ 463707 w 6724807"/>
              <a:gd name="connsiteY1" fmla="*/ 0 h 1409936"/>
              <a:gd name="connsiteX2" fmla="*/ 6519067 w 6724807"/>
              <a:gd name="connsiteY2" fmla="*/ 1125728 h 1409936"/>
              <a:gd name="connsiteX3" fmla="*/ 6724807 w 6724807"/>
              <a:gd name="connsiteY3" fmla="*/ 1409936 h 1409936"/>
              <a:gd name="connsiteX4" fmla="*/ 0 w 6724807"/>
              <a:gd name="connsiteY4" fmla="*/ 10885 h 1409936"/>
              <a:gd name="connsiteX0" fmla="*/ 0 w 6724807"/>
              <a:gd name="connsiteY0" fmla="*/ 4081 h 1403132"/>
              <a:gd name="connsiteX1" fmla="*/ 477314 w 6724807"/>
              <a:gd name="connsiteY1" fmla="*/ 0 h 1403132"/>
              <a:gd name="connsiteX2" fmla="*/ 6519067 w 6724807"/>
              <a:gd name="connsiteY2" fmla="*/ 1118924 h 1403132"/>
              <a:gd name="connsiteX3" fmla="*/ 6724807 w 6724807"/>
              <a:gd name="connsiteY3" fmla="*/ 1403132 h 1403132"/>
              <a:gd name="connsiteX4" fmla="*/ 0 w 6724807"/>
              <a:gd name="connsiteY4" fmla="*/ 4081 h 14031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24807" h="1403132">
                <a:moveTo>
                  <a:pt x="0" y="4081"/>
                </a:moveTo>
                <a:lnTo>
                  <a:pt x="477314" y="0"/>
                </a:lnTo>
                <a:lnTo>
                  <a:pt x="6519067" y="1118924"/>
                </a:lnTo>
                <a:lnTo>
                  <a:pt x="6724807" y="1403132"/>
                </a:lnTo>
                <a:lnTo>
                  <a:pt x="0" y="4081"/>
                </a:lnTo>
                <a:close/>
              </a:path>
            </a:pathLst>
          </a:custGeom>
          <a:solidFill>
            <a:srgbClr val="FF7D0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0928" tIns="30464" rIns="60928" bIns="30464" numCol="1" spcCol="0" rtlCol="0" fromWordArt="0" anchor="ctr" anchorCtr="0" forceAA="0" compatLnSpc="1">
            <a:prstTxWarp prst="textNoShape">
              <a:avLst/>
            </a:prstTxWarp>
            <a:noAutofit/>
          </a:bodyPr>
          <a:lstStyle/>
          <a:p>
            <a:pPr algn="ctr"/>
            <a:endParaRPr lang="en-US" sz="1200"/>
          </a:p>
        </p:txBody>
      </p:sp>
      <p:sp>
        <p:nvSpPr>
          <p:cNvPr id="17" name="Text Placeholder 16"/>
          <p:cNvSpPr>
            <a:spLocks noGrp="1"/>
          </p:cNvSpPr>
          <p:nvPr>
            <p:ph type="body" sz="quarter" idx="10" hasCustomPrompt="1"/>
          </p:nvPr>
        </p:nvSpPr>
        <p:spPr>
          <a:xfrm>
            <a:off x="1160849" y="2113110"/>
            <a:ext cx="5704432" cy="426890"/>
          </a:xfrm>
          <a:prstGeom prst="rect">
            <a:avLst/>
          </a:prstGeom>
        </p:spPr>
        <p:txBody>
          <a:bodyPr anchor="b" anchorCtr="0"/>
          <a:lstStyle>
            <a:lvl1pPr marL="0" indent="0">
              <a:buNone/>
              <a:defRPr sz="2399" b="0" i="0" baseline="0">
                <a:solidFill>
                  <a:schemeClr val="bg1"/>
                </a:solidFill>
                <a:latin typeface="+mn-lt"/>
                <a:ea typeface="Arial" charset="0"/>
                <a:cs typeface="Arial" charset="0"/>
              </a:defRPr>
            </a:lvl1pPr>
            <a:lvl2pPr marL="456971" indent="0">
              <a:buNone/>
              <a:defRPr/>
            </a:lvl2pPr>
            <a:lvl3pPr marL="913943" indent="0">
              <a:buNone/>
              <a:defRPr/>
            </a:lvl3pPr>
            <a:lvl4pPr marL="1370915" indent="0">
              <a:buNone/>
              <a:defRPr/>
            </a:lvl4pPr>
            <a:lvl5pPr marL="1827886" indent="0">
              <a:buNone/>
              <a:defRPr/>
            </a:lvl5pPr>
          </a:lstStyle>
          <a:p>
            <a:pPr lvl="0"/>
            <a:r>
              <a:rPr lang="en-US"/>
              <a:t>Date Arial Regular 24 Point</a:t>
            </a:r>
          </a:p>
        </p:txBody>
      </p:sp>
      <p:sp>
        <p:nvSpPr>
          <p:cNvPr id="24" name="Text Placeholder 23"/>
          <p:cNvSpPr>
            <a:spLocks noGrp="1"/>
          </p:cNvSpPr>
          <p:nvPr>
            <p:ph type="body" sz="quarter" idx="11" hasCustomPrompt="1"/>
          </p:nvPr>
        </p:nvSpPr>
        <p:spPr>
          <a:xfrm>
            <a:off x="1160849" y="3103006"/>
            <a:ext cx="7341676" cy="1574502"/>
          </a:xfrm>
          <a:prstGeom prst="rect">
            <a:avLst/>
          </a:prstGeom>
        </p:spPr>
        <p:txBody>
          <a:bodyPr/>
          <a:lstStyle>
            <a:lvl1pPr marL="0" indent="0">
              <a:buNone/>
              <a:defRPr sz="5397" b="0" i="0" baseline="0">
                <a:solidFill>
                  <a:schemeClr val="bg1"/>
                </a:solidFill>
                <a:latin typeface="+mj-lt"/>
                <a:ea typeface="Arial" charset="0"/>
                <a:cs typeface="Arial" charset="0"/>
              </a:defRPr>
            </a:lvl1pPr>
            <a:lvl2pPr marL="456971" indent="0">
              <a:buNone/>
              <a:defRPr/>
            </a:lvl2pPr>
            <a:lvl3pPr marL="913943" indent="0">
              <a:buNone/>
              <a:defRPr/>
            </a:lvl3pPr>
            <a:lvl4pPr marL="1370915" indent="0">
              <a:buNone/>
              <a:defRPr/>
            </a:lvl4pPr>
            <a:lvl5pPr marL="1827886" indent="0">
              <a:buNone/>
              <a:defRPr/>
            </a:lvl5pPr>
          </a:lstStyle>
          <a:p>
            <a:r>
              <a:rPr lang="en-US"/>
              <a:t>Title Goes Here </a:t>
            </a:r>
            <a:br>
              <a:rPr lang="en-US"/>
            </a:br>
            <a:r>
              <a:rPr lang="en-US"/>
              <a:t>Arial Regular 54 Point</a:t>
            </a:r>
          </a:p>
        </p:txBody>
      </p:sp>
      <p:sp>
        <p:nvSpPr>
          <p:cNvPr id="26" name="Text Placeholder 25"/>
          <p:cNvSpPr>
            <a:spLocks noGrp="1"/>
          </p:cNvSpPr>
          <p:nvPr>
            <p:ph type="body" sz="quarter" idx="12" hasCustomPrompt="1"/>
          </p:nvPr>
        </p:nvSpPr>
        <p:spPr>
          <a:xfrm>
            <a:off x="1160849" y="4920181"/>
            <a:ext cx="6402467" cy="289576"/>
          </a:xfrm>
          <a:prstGeom prst="rect">
            <a:avLst/>
          </a:prstGeom>
        </p:spPr>
        <p:txBody>
          <a:bodyPr/>
          <a:lstStyle>
            <a:lvl1pPr marL="0" indent="0">
              <a:buNone/>
              <a:defRPr b="0" i="0" baseline="0">
                <a:solidFill>
                  <a:schemeClr val="bg1"/>
                </a:solidFill>
                <a:latin typeface="+mn-lt"/>
                <a:ea typeface="Arial" charset="0"/>
                <a:cs typeface="Arial" charset="0"/>
              </a:defRPr>
            </a:lvl1pPr>
            <a:lvl2pPr marL="456971" indent="0">
              <a:buNone/>
              <a:defRPr/>
            </a:lvl2pPr>
            <a:lvl3pPr marL="913943" indent="0">
              <a:buNone/>
              <a:defRPr/>
            </a:lvl3pPr>
            <a:lvl4pPr marL="1370915" indent="0">
              <a:buNone/>
              <a:defRPr/>
            </a:lvl4pPr>
            <a:lvl5pPr marL="1827886" indent="0">
              <a:buNone/>
              <a:defRPr/>
            </a:lvl5pPr>
          </a:lstStyle>
          <a:p>
            <a:pPr lvl="0"/>
            <a:r>
              <a:rPr lang="en-US"/>
              <a:t>Speaker Name, Arial Regular 21 Point</a:t>
            </a:r>
          </a:p>
        </p:txBody>
      </p:sp>
      <p:sp>
        <p:nvSpPr>
          <p:cNvPr id="28" name="Text Placeholder 27"/>
          <p:cNvSpPr>
            <a:spLocks noGrp="1"/>
          </p:cNvSpPr>
          <p:nvPr>
            <p:ph type="body" sz="quarter" idx="13" hasCustomPrompt="1"/>
          </p:nvPr>
        </p:nvSpPr>
        <p:spPr>
          <a:xfrm>
            <a:off x="1160849" y="5289438"/>
            <a:ext cx="6402467" cy="291041"/>
          </a:xfrm>
          <a:prstGeom prst="rect">
            <a:avLst/>
          </a:prstGeom>
        </p:spPr>
        <p:txBody>
          <a:bodyPr/>
          <a:lstStyle>
            <a:lvl1pPr marL="0" indent="0">
              <a:buNone/>
              <a:defRPr i="1" baseline="0">
                <a:solidFill>
                  <a:schemeClr val="bg1"/>
                </a:solidFill>
                <a:latin typeface="+mn-lt"/>
              </a:defRPr>
            </a:lvl1pPr>
            <a:lvl2pPr marL="456971" indent="0">
              <a:buNone/>
              <a:defRPr/>
            </a:lvl2pPr>
            <a:lvl3pPr marL="913943" indent="0">
              <a:buNone/>
              <a:defRPr/>
            </a:lvl3pPr>
            <a:lvl4pPr marL="1370915" indent="0">
              <a:buNone/>
              <a:defRPr/>
            </a:lvl4pPr>
            <a:lvl5pPr marL="1827886" indent="0">
              <a:buNone/>
              <a:defRPr/>
            </a:lvl5pPr>
          </a:lstStyle>
          <a:p>
            <a:pPr lvl="0"/>
            <a:r>
              <a:rPr lang="en-US"/>
              <a:t>Speaker Title or Email, Arial Italic 21 Point</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06897" y="6006044"/>
            <a:ext cx="2465239" cy="851959"/>
          </a:xfrm>
          <a:prstGeom prst="rect">
            <a:avLst/>
          </a:prstGeom>
        </p:spPr>
      </p:pic>
    </p:spTree>
    <p:extLst>
      <p:ext uri="{BB962C8B-B14F-4D97-AF65-F5344CB8AC3E}">
        <p14:creationId xmlns:p14="http://schemas.microsoft.com/office/powerpoint/2010/main" val="1066698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Subtitle/Header/Bullets">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06896" y="6006042"/>
            <a:ext cx="2465239" cy="851959"/>
          </a:xfrm>
          <a:prstGeom prst="rect">
            <a:avLst/>
          </a:prstGeom>
        </p:spPr>
      </p:pic>
      <p:sp>
        <p:nvSpPr>
          <p:cNvPr id="11" name="Right Triangle 10"/>
          <p:cNvSpPr/>
          <p:nvPr userDrawn="1"/>
        </p:nvSpPr>
        <p:spPr>
          <a:xfrm flipH="1" flipV="1">
            <a:off x="11606721" y="-1"/>
            <a:ext cx="585279" cy="1575171"/>
          </a:xfrm>
          <a:prstGeom prst="rtTriangle">
            <a:avLst/>
          </a:prstGeom>
          <a:solidFill>
            <a:srgbClr val="043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482600" y="482603"/>
            <a:ext cx="11198093" cy="664851"/>
          </a:xfrm>
        </p:spPr>
        <p:txBody>
          <a:bodyPr/>
          <a:lstStyle>
            <a:lvl1pPr>
              <a:defRPr baseline="0"/>
            </a:lvl1pPr>
          </a:lstStyle>
          <a:p>
            <a:r>
              <a:rPr lang="en-US"/>
              <a:t>Headline goes here, </a:t>
            </a:r>
            <a:r>
              <a:rPr lang="en-US" err="1"/>
              <a:t>Roboto</a:t>
            </a:r>
            <a:r>
              <a:rPr lang="en-US"/>
              <a:t> Light 36 point, 1 Line</a:t>
            </a:r>
          </a:p>
        </p:txBody>
      </p:sp>
      <p:sp>
        <p:nvSpPr>
          <p:cNvPr id="3" name="Text Placeholder 4"/>
          <p:cNvSpPr>
            <a:spLocks noGrp="1"/>
          </p:cNvSpPr>
          <p:nvPr>
            <p:ph type="body" sz="quarter" idx="13" hasCustomPrompt="1"/>
          </p:nvPr>
        </p:nvSpPr>
        <p:spPr>
          <a:xfrm>
            <a:off x="498438" y="1147982"/>
            <a:ext cx="11186850" cy="331601"/>
          </a:xfrm>
        </p:spPr>
        <p:txBody>
          <a:bodyPr anchor="t"/>
          <a:lstStyle>
            <a:lvl1pPr marL="0" indent="0">
              <a:buNone/>
              <a:defRPr sz="2400" i="0">
                <a:solidFill>
                  <a:schemeClr val="bg1">
                    <a:lumMod val="50000"/>
                  </a:schemeClr>
                </a:solidFill>
              </a:defRPr>
            </a:lvl1pPr>
            <a:lvl2pPr marL="169863" indent="0">
              <a:buNone/>
              <a:defRPr/>
            </a:lvl2pPr>
            <a:lvl3pPr marL="344487" indent="0">
              <a:buNone/>
              <a:defRPr/>
            </a:lvl3pPr>
            <a:lvl4pPr marL="458788" indent="0">
              <a:buNone/>
              <a:defRPr/>
            </a:lvl4pPr>
            <a:lvl5pPr marL="630237" indent="0">
              <a:buNone/>
              <a:defRPr/>
            </a:lvl5pPr>
          </a:lstStyle>
          <a:p>
            <a:pPr lvl="0"/>
            <a:r>
              <a:rPr lang="en-US"/>
              <a:t>Subtitle goes here, </a:t>
            </a:r>
            <a:r>
              <a:rPr lang="en-US" err="1"/>
              <a:t>Roboto</a:t>
            </a:r>
            <a:r>
              <a:rPr lang="en-US"/>
              <a:t> Regular 24 point, no longer than one line</a:t>
            </a:r>
          </a:p>
        </p:txBody>
      </p:sp>
      <p:sp>
        <p:nvSpPr>
          <p:cNvPr id="5" name="Text Placeholder 2"/>
          <p:cNvSpPr>
            <a:spLocks noGrp="1"/>
          </p:cNvSpPr>
          <p:nvPr>
            <p:ph type="body" idx="1" hasCustomPrompt="1"/>
          </p:nvPr>
        </p:nvSpPr>
        <p:spPr>
          <a:xfrm>
            <a:off x="1017795" y="1854200"/>
            <a:ext cx="10662895" cy="436563"/>
          </a:xfrm>
          <a:prstGeom prst="rect">
            <a:avLst/>
          </a:prstGeom>
        </p:spPr>
        <p:txBody>
          <a:bodyPr anchor="t"/>
          <a:lstStyle>
            <a:lvl1pPr marL="0" indent="0">
              <a:buNone/>
              <a:defRPr sz="2000" b="1" baseline="0">
                <a:solidFill>
                  <a:schemeClr val="accent2"/>
                </a:solidFill>
              </a:defRPr>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2" indent="0">
              <a:buNone/>
              <a:defRPr sz="1600" b="1"/>
            </a:lvl6pPr>
            <a:lvl7pPr marL="2742651" indent="0">
              <a:buNone/>
              <a:defRPr sz="1600" b="1"/>
            </a:lvl7pPr>
            <a:lvl8pPr marL="3199760" indent="0">
              <a:buNone/>
              <a:defRPr sz="1600" b="1"/>
            </a:lvl8pPr>
            <a:lvl9pPr marL="3656869" indent="0">
              <a:buNone/>
              <a:defRPr sz="1600" b="1"/>
            </a:lvl9pPr>
          </a:lstStyle>
          <a:p>
            <a:pPr lvl="0"/>
            <a:r>
              <a:rPr lang="en-US"/>
              <a:t>Headline goes here, </a:t>
            </a:r>
            <a:r>
              <a:rPr lang="en-US" err="1"/>
              <a:t>Roboto</a:t>
            </a:r>
            <a:r>
              <a:rPr lang="en-US"/>
              <a:t> 20 point, no longer than one line</a:t>
            </a:r>
          </a:p>
        </p:txBody>
      </p:sp>
      <p:grpSp>
        <p:nvGrpSpPr>
          <p:cNvPr id="14" name="Group 13"/>
          <p:cNvGrpSpPr/>
          <p:nvPr userDrawn="1"/>
        </p:nvGrpSpPr>
        <p:grpSpPr>
          <a:xfrm>
            <a:off x="-2141" y="2692400"/>
            <a:ext cx="2682540" cy="4165600"/>
            <a:chOff x="-2141" y="2692400"/>
            <a:chExt cx="2681841" cy="4165600"/>
          </a:xfrm>
        </p:grpSpPr>
        <p:sp>
          <p:nvSpPr>
            <p:cNvPr id="15" name="Right Triangle 14"/>
            <p:cNvSpPr/>
            <p:nvPr userDrawn="1"/>
          </p:nvSpPr>
          <p:spPr>
            <a:xfrm>
              <a:off x="-2141" y="2692400"/>
              <a:ext cx="1019671" cy="4165600"/>
            </a:xfrm>
            <a:prstGeom prst="rtTriangle">
              <a:avLst/>
            </a:prstGeom>
            <a:solidFill>
              <a:srgbClr val="FF7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ight Triangle 15"/>
            <p:cNvSpPr/>
            <p:nvPr userDrawn="1"/>
          </p:nvSpPr>
          <p:spPr>
            <a:xfrm rot="16200000" flipV="1">
              <a:off x="1163093" y="5341393"/>
              <a:ext cx="357506" cy="2675708"/>
            </a:xfrm>
            <a:prstGeom prst="rtTriangle">
              <a:avLst/>
            </a:prstGeom>
            <a:solidFill>
              <a:srgbClr val="FF4D00">
                <a:alpha val="8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grpSp>
      <p:sp>
        <p:nvSpPr>
          <p:cNvPr id="17" name="TextBox 16"/>
          <p:cNvSpPr txBox="1"/>
          <p:nvPr userDrawn="1"/>
        </p:nvSpPr>
        <p:spPr>
          <a:xfrm>
            <a:off x="502165" y="6359525"/>
            <a:ext cx="414004" cy="208701"/>
          </a:xfrm>
          <a:prstGeom prst="rect">
            <a:avLst/>
          </a:prstGeom>
        </p:spPr>
        <p:txBody>
          <a:bodyPr lIns="0" tIns="0" rIns="0" bIns="91440"/>
          <a:lstStyle>
            <a:defPPr>
              <a:defRPr lang="en-US"/>
            </a:defPPr>
            <a:lvl1pPr>
              <a:defRPr sz="1100">
                <a:solidFill>
                  <a:schemeClr val="tx2">
                    <a:lumMod val="50000"/>
                    <a:lumOff val="50000"/>
                  </a:schemeClr>
                </a:solidFill>
              </a:defRPr>
            </a:lvl1pPr>
          </a:lstStyle>
          <a:p>
            <a:pPr marL="0" lvl="0" algn="l" defTabSz="457200" rtl="0" eaLnBrk="1" latinLnBrk="0" hangingPunct="1"/>
            <a:fld id="{64202F7F-356F-46E2-8791-88745C87F5D9}" type="slidenum">
              <a:rPr lang="en-US" sz="1100" b="0" i="0" kern="1200" smtClean="0">
                <a:solidFill>
                  <a:schemeClr val="bg1"/>
                </a:solidFill>
                <a:latin typeface="Roboto" charset="0"/>
                <a:ea typeface="Roboto" charset="0"/>
                <a:cs typeface="Roboto" charset="0"/>
              </a:rPr>
              <a:pPr marL="0" lvl="0" algn="l" defTabSz="457200" rtl="0" eaLnBrk="1" latinLnBrk="0" hangingPunct="1"/>
              <a:t>‹#›</a:t>
            </a:fld>
            <a:endParaRPr lang="en-US" sz="1100" b="0" i="0" kern="1200">
              <a:solidFill>
                <a:schemeClr val="bg1"/>
              </a:solidFill>
              <a:latin typeface="Roboto" charset="0"/>
              <a:ea typeface="Roboto" charset="0"/>
              <a:cs typeface="Roboto" charset="0"/>
            </a:endParaRPr>
          </a:p>
        </p:txBody>
      </p:sp>
      <p:sp>
        <p:nvSpPr>
          <p:cNvPr id="18" name="TextBox 17"/>
          <p:cNvSpPr txBox="1"/>
          <p:nvPr userDrawn="1"/>
        </p:nvSpPr>
        <p:spPr>
          <a:xfrm>
            <a:off x="1017796" y="6359524"/>
            <a:ext cx="3118469" cy="179070"/>
          </a:xfrm>
          <a:prstGeom prst="rect">
            <a:avLst/>
          </a:prstGeom>
        </p:spPr>
        <p:txBody>
          <a:bodyPr lIns="0" tIns="0" rIns="0" bIns="0"/>
          <a:lstStyle>
            <a:defPPr>
              <a:defRPr lang="en-US"/>
            </a:defPPr>
            <a:lvl1pPr>
              <a:defRPr sz="1050">
                <a:solidFill>
                  <a:schemeClr val="tx2">
                    <a:lumMod val="50000"/>
                    <a:lumOff val="50000"/>
                  </a:schemeClr>
                </a:solidFill>
                <a:ea typeface="Arial" charset="0"/>
                <a:cs typeface="Arial" charset="0"/>
              </a:defRPr>
            </a:lvl1pPr>
          </a:lstStyle>
          <a:p>
            <a:pPr lvl="0"/>
            <a:r>
              <a:rPr lang="en-US" sz="1100" b="0" i="0">
                <a:solidFill>
                  <a:schemeClr val="tx1"/>
                </a:solidFill>
                <a:latin typeface="Roboto" charset="0"/>
                <a:ea typeface="Roboto" charset="0"/>
                <a:cs typeface="Roboto" charset="0"/>
              </a:rPr>
              <a:t>© Informatica. Proprietary and Confidential.</a:t>
            </a:r>
          </a:p>
        </p:txBody>
      </p:sp>
      <p:sp>
        <p:nvSpPr>
          <p:cNvPr id="7" name="Content Placeholder 6"/>
          <p:cNvSpPr>
            <a:spLocks noGrp="1"/>
          </p:cNvSpPr>
          <p:nvPr>
            <p:ph sz="quarter" idx="14" hasCustomPrompt="1"/>
          </p:nvPr>
        </p:nvSpPr>
        <p:spPr>
          <a:xfrm>
            <a:off x="1017853" y="2290762"/>
            <a:ext cx="10662839" cy="3714751"/>
          </a:xfrm>
        </p:spPr>
        <p:txBody>
          <a:bodyPr/>
          <a:lstStyle/>
          <a:p>
            <a:pPr lvl="0"/>
            <a:r>
              <a:rPr lang="en-US"/>
              <a:t>First bullet, </a:t>
            </a:r>
            <a:r>
              <a:rPr lang="en-US" err="1"/>
              <a:t>Roboto</a:t>
            </a:r>
            <a:r>
              <a:rPr lang="en-US"/>
              <a:t> Regular 21point</a:t>
            </a:r>
          </a:p>
          <a:p>
            <a:pPr lvl="1"/>
            <a:r>
              <a:rPr lang="en-US"/>
              <a:t>Second bullet, </a:t>
            </a:r>
            <a:r>
              <a:rPr lang="en-US" err="1"/>
              <a:t>Roboto</a:t>
            </a:r>
            <a:r>
              <a:rPr lang="en-US"/>
              <a:t> Regular 18 point</a:t>
            </a:r>
          </a:p>
          <a:p>
            <a:pPr lvl="2"/>
            <a:r>
              <a:rPr lang="en-US"/>
              <a:t>Third bullet, </a:t>
            </a:r>
            <a:r>
              <a:rPr lang="en-US" err="1"/>
              <a:t>Roboto</a:t>
            </a:r>
            <a:r>
              <a:rPr lang="en-US"/>
              <a:t> Regular 16 point</a:t>
            </a:r>
          </a:p>
        </p:txBody>
      </p:sp>
    </p:spTree>
    <p:extLst>
      <p:ext uri="{BB962C8B-B14F-4D97-AF65-F5344CB8AC3E}">
        <p14:creationId xmlns:p14="http://schemas.microsoft.com/office/powerpoint/2010/main" val="3704188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938CA-4CD3-42A6-B471-682DAFEE5F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8B07CD-84EA-4BAC-8F13-2961B3449B8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4235F-85EA-4674-842D-E86C5A283A21}"/>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5" name="Footer Placeholder 4">
            <a:extLst>
              <a:ext uri="{FF2B5EF4-FFF2-40B4-BE49-F238E27FC236}">
                <a16:creationId xmlns:a16="http://schemas.microsoft.com/office/drawing/2014/main" id="{2F7C9532-8C37-4E7A-B63D-C9308F7814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A85A9C-A803-44BD-B8A6-0619ACA1086C}"/>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4145211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C8B13-EF35-4697-A38A-EB12B46F6E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6580EC-4376-4C07-ADA4-995EBFBB465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A80B6A-9D9D-4D7C-B506-F31DFEA365E4}"/>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5" name="Footer Placeholder 4">
            <a:extLst>
              <a:ext uri="{FF2B5EF4-FFF2-40B4-BE49-F238E27FC236}">
                <a16:creationId xmlns:a16="http://schemas.microsoft.com/office/drawing/2014/main" id="{DED2A9B9-4ACA-4E22-9E22-4F8CD55052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C381C9-2F42-4125-A5D0-C1A733C61CC9}"/>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1947143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5BAF1-7E74-4CC9-B646-E458B58FA0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20E8C5-DA47-4809-AB14-6E34F35CC5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5733A5-2831-4D2F-ADEF-6B74F67A11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29D327-31F2-446D-8DE6-C68642F6F636}"/>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6" name="Footer Placeholder 5">
            <a:extLst>
              <a:ext uri="{FF2B5EF4-FFF2-40B4-BE49-F238E27FC236}">
                <a16:creationId xmlns:a16="http://schemas.microsoft.com/office/drawing/2014/main" id="{F4AC8713-E5E0-4B0B-9B26-03A9999FA7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C3D54-C37F-4F3D-9886-FE080C3EC9F6}"/>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1144128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A46ED-454E-4834-9D13-97E2E16D77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4A6FF3A-63D7-4DD0-89C1-43FF19833F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993A8A9-02BA-44AA-8205-E18D17392C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2FF48D-5AD2-46E7-9AA5-810DFA8CD5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875373-CF4F-434B-981F-E1050EC822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8391CC-AE9A-4489-B8D1-1CEA8369DA01}"/>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8" name="Footer Placeholder 7">
            <a:extLst>
              <a:ext uri="{FF2B5EF4-FFF2-40B4-BE49-F238E27FC236}">
                <a16:creationId xmlns:a16="http://schemas.microsoft.com/office/drawing/2014/main" id="{CA17D901-93AD-4500-856C-09362650C7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21DCD4-FBB2-4F0F-9484-CDF2D955D2E8}"/>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3164083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0950C-8247-4707-A885-A082141BC6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F7D3D7-8320-4A60-B630-5A443F74D410}"/>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4" name="Footer Placeholder 3">
            <a:extLst>
              <a:ext uri="{FF2B5EF4-FFF2-40B4-BE49-F238E27FC236}">
                <a16:creationId xmlns:a16="http://schemas.microsoft.com/office/drawing/2014/main" id="{86F43A1A-4005-4682-B53A-8D7ED9F6540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CE97FC4-56FF-4F1A-B72A-B8628476C01B}"/>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2660343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D35326-DA40-4705-9CFC-8F53FAC19365}"/>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3" name="Footer Placeholder 2">
            <a:extLst>
              <a:ext uri="{FF2B5EF4-FFF2-40B4-BE49-F238E27FC236}">
                <a16:creationId xmlns:a16="http://schemas.microsoft.com/office/drawing/2014/main" id="{5F0BBFD8-463E-42CC-9534-49F76F597A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8F1E39B-0881-4CF3-8B6B-B54CE2D5275E}"/>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3771614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75185-9AAB-42AE-9C56-EE3CDD4D33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71BA4C-1206-42ED-8785-CB680117C2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9FB7FF4-9245-4E48-B389-266ED64E46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E8F74A-5AEF-43C2-B666-F277C4625D86}"/>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6" name="Footer Placeholder 5">
            <a:extLst>
              <a:ext uri="{FF2B5EF4-FFF2-40B4-BE49-F238E27FC236}">
                <a16:creationId xmlns:a16="http://schemas.microsoft.com/office/drawing/2014/main" id="{7B8224B3-6F54-4578-9055-8204D1A0DE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3FCD71-3C47-452F-AB12-025EE83A2846}"/>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2384947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32938-EBCE-4FD3-BDFA-2CAD90139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0CFEEF-293C-41E3-8118-96632544A3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DCFA00-5F5C-4677-8724-5B2B5B7A17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F8F7BC-0E34-47BA-989C-7C8F355E4D65}"/>
              </a:ext>
            </a:extLst>
          </p:cNvPr>
          <p:cNvSpPr>
            <a:spLocks noGrp="1"/>
          </p:cNvSpPr>
          <p:nvPr>
            <p:ph type="dt" sz="half" idx="10"/>
          </p:nvPr>
        </p:nvSpPr>
        <p:spPr/>
        <p:txBody>
          <a:bodyPr/>
          <a:lstStyle/>
          <a:p>
            <a:fld id="{1A57046E-226F-411B-9CEF-FBF926500431}" type="datetimeFigureOut">
              <a:rPr lang="en-US" smtClean="0"/>
              <a:t>5/11/2023</a:t>
            </a:fld>
            <a:endParaRPr lang="en-US"/>
          </a:p>
        </p:txBody>
      </p:sp>
      <p:sp>
        <p:nvSpPr>
          <p:cNvPr id="6" name="Footer Placeholder 5">
            <a:extLst>
              <a:ext uri="{FF2B5EF4-FFF2-40B4-BE49-F238E27FC236}">
                <a16:creationId xmlns:a16="http://schemas.microsoft.com/office/drawing/2014/main" id="{EFAE2F55-0CE7-4BA2-ACE7-6CB4C03F74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472145-272A-47C4-AE98-EB715AC73157}"/>
              </a:ext>
            </a:extLst>
          </p:cNvPr>
          <p:cNvSpPr>
            <a:spLocks noGrp="1"/>
          </p:cNvSpPr>
          <p:nvPr>
            <p:ph type="sldNum" sz="quarter" idx="12"/>
          </p:nvPr>
        </p:nvSpPr>
        <p:spPr/>
        <p:txBody>
          <a:bodyPr/>
          <a:lstStyle/>
          <a:p>
            <a:fld id="{F2C6619B-5F5B-4303-AC87-F4FB7500943D}" type="slidenum">
              <a:rPr lang="en-US" smtClean="0"/>
              <a:t>‹#›</a:t>
            </a:fld>
            <a:endParaRPr lang="en-US"/>
          </a:p>
        </p:txBody>
      </p:sp>
    </p:spTree>
    <p:extLst>
      <p:ext uri="{BB962C8B-B14F-4D97-AF65-F5344CB8AC3E}">
        <p14:creationId xmlns:p14="http://schemas.microsoft.com/office/powerpoint/2010/main" val="2415030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464DFD-2A20-4841-BB57-838089EB00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6EA6A7-A1C8-438C-85D5-754EA4CA73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EFB934-4A6D-4103-95D8-E829E3C4D4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7046E-226F-411B-9CEF-FBF926500431}" type="datetimeFigureOut">
              <a:rPr lang="en-US" smtClean="0"/>
              <a:t>5/11/2023</a:t>
            </a:fld>
            <a:endParaRPr lang="en-US"/>
          </a:p>
        </p:txBody>
      </p:sp>
      <p:sp>
        <p:nvSpPr>
          <p:cNvPr id="5" name="Footer Placeholder 4">
            <a:extLst>
              <a:ext uri="{FF2B5EF4-FFF2-40B4-BE49-F238E27FC236}">
                <a16:creationId xmlns:a16="http://schemas.microsoft.com/office/drawing/2014/main" id="{70109E37-0A5F-4C1B-9F92-F6E6E5FDB2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594CF2F-39E2-4B9E-9DA7-0E9468FA17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C6619B-5F5B-4303-AC87-F4FB7500943D}" type="slidenum">
              <a:rPr lang="en-US" smtClean="0"/>
              <a:t>‹#›</a:t>
            </a:fld>
            <a:endParaRPr lang="en-US"/>
          </a:p>
        </p:txBody>
      </p:sp>
    </p:spTree>
    <p:extLst>
      <p:ext uri="{BB962C8B-B14F-4D97-AF65-F5344CB8AC3E}">
        <p14:creationId xmlns:p14="http://schemas.microsoft.com/office/powerpoint/2010/main" val="3430242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2"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3.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s://docs.informatica.com/data-governance-and-quality-cloud/data-marketplace/current-version.html" TargetMode="External"/><Relationship Id="rId2" Type="http://schemas.openxmlformats.org/officeDocument/2006/relationships/hyperlink" Target="https://docs.informatica.com/data-quality-and-governance/axon-data-governance/7-3-1/rest-api-guide/rest-api-introduction-and-setup.html"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D763E7A-B7B5-4ADB-AA73-B967747EF095}"/>
              </a:ext>
            </a:extLst>
          </p:cNvPr>
          <p:cNvSpPr>
            <a:spLocks noGrp="1"/>
          </p:cNvSpPr>
          <p:nvPr>
            <p:ph type="body" sz="quarter" idx="10"/>
          </p:nvPr>
        </p:nvSpPr>
        <p:spPr>
          <a:xfrm>
            <a:off x="1100846" y="1033581"/>
            <a:ext cx="5702946" cy="426890"/>
          </a:xfrm>
        </p:spPr>
        <p:txBody>
          <a:bodyPr/>
          <a:lstStyle/>
          <a:p>
            <a:r>
              <a:rPr lang="en-US"/>
              <a:t>09-05-2023</a:t>
            </a:r>
          </a:p>
        </p:txBody>
      </p:sp>
      <p:sp>
        <p:nvSpPr>
          <p:cNvPr id="5" name="Text Placeholder 4">
            <a:extLst>
              <a:ext uri="{FF2B5EF4-FFF2-40B4-BE49-F238E27FC236}">
                <a16:creationId xmlns:a16="http://schemas.microsoft.com/office/drawing/2014/main" id="{BF8ED082-E6CB-497D-A02E-FD31161A9658}"/>
              </a:ext>
            </a:extLst>
          </p:cNvPr>
          <p:cNvSpPr>
            <a:spLocks noGrp="1"/>
          </p:cNvSpPr>
          <p:nvPr>
            <p:ph type="body" sz="quarter" idx="11"/>
          </p:nvPr>
        </p:nvSpPr>
        <p:spPr>
          <a:xfrm>
            <a:off x="1100846" y="2383137"/>
            <a:ext cx="6937597" cy="1574502"/>
          </a:xfrm>
        </p:spPr>
        <p:txBody>
          <a:bodyPr vert="horz" lIns="91440" tIns="45720" rIns="91440" bIns="45720" rtlCol="0" anchor="t">
            <a:normAutofit/>
          </a:bodyPr>
          <a:lstStyle/>
          <a:p>
            <a:r>
              <a:rPr lang="en-US" sz="3200">
                <a:latin typeface="Roboto Light"/>
                <a:ea typeface="Roboto Light"/>
                <a:cs typeface="Roboto Light"/>
              </a:rPr>
              <a:t>Migration Utility</a:t>
            </a:r>
            <a:r>
              <a:rPr lang="en-US" sz="4400">
                <a:latin typeface="Roboto Light"/>
                <a:ea typeface="Roboto Light"/>
                <a:cs typeface="Roboto Light"/>
              </a:rPr>
              <a:t> - </a:t>
            </a:r>
            <a:r>
              <a:rPr lang="en-US" sz="2800">
                <a:latin typeface="Roboto Light"/>
                <a:ea typeface="Roboto Light"/>
                <a:cs typeface="Roboto Light"/>
              </a:rPr>
              <a:t>Axon Data Marketplace to Cloud Data Marketplace  </a:t>
            </a:r>
          </a:p>
        </p:txBody>
      </p:sp>
      <p:sp>
        <p:nvSpPr>
          <p:cNvPr id="4" name="Text Placeholder 3">
            <a:extLst>
              <a:ext uri="{FF2B5EF4-FFF2-40B4-BE49-F238E27FC236}">
                <a16:creationId xmlns:a16="http://schemas.microsoft.com/office/drawing/2014/main" id="{9FD5173F-4FA5-4C30-A624-004DD7A14CA0}"/>
              </a:ext>
            </a:extLst>
          </p:cNvPr>
          <p:cNvSpPr>
            <a:spLocks noGrp="1"/>
          </p:cNvSpPr>
          <p:nvPr>
            <p:ph type="body" sz="quarter" idx="13"/>
          </p:nvPr>
        </p:nvSpPr>
        <p:spPr>
          <a:xfrm>
            <a:off x="1100846" y="4960735"/>
            <a:ext cx="6400800" cy="426889"/>
          </a:xfrm>
        </p:spPr>
        <p:txBody>
          <a:bodyPr>
            <a:noAutofit/>
          </a:bodyPr>
          <a:lstStyle/>
          <a:p>
            <a:r>
              <a:rPr lang="en-US" sz="2000"/>
              <a:t>Sachin Jain    Manager, Customer Success Architect Team</a:t>
            </a:r>
          </a:p>
          <a:p>
            <a:r>
              <a:rPr lang="en-US" sz="2000"/>
              <a:t>Rashmi    Solutions Architect    </a:t>
            </a:r>
          </a:p>
        </p:txBody>
      </p:sp>
      <p:sp>
        <p:nvSpPr>
          <p:cNvPr id="6" name="Text Placeholder 3">
            <a:extLst>
              <a:ext uri="{FF2B5EF4-FFF2-40B4-BE49-F238E27FC236}">
                <a16:creationId xmlns:a16="http://schemas.microsoft.com/office/drawing/2014/main" id="{C2AC4659-3410-4F11-9A8B-908874446252}"/>
              </a:ext>
            </a:extLst>
          </p:cNvPr>
          <p:cNvSpPr txBox="1">
            <a:spLocks/>
          </p:cNvSpPr>
          <p:nvPr/>
        </p:nvSpPr>
        <p:spPr>
          <a:xfrm>
            <a:off x="2583947" y="2959777"/>
            <a:ext cx="5702946" cy="426890"/>
          </a:xfrm>
          <a:prstGeom prst="rect">
            <a:avLst/>
          </a:prstGeom>
        </p:spPr>
        <p:txBody>
          <a:bodyPr vert="horz" lIns="0" tIns="0" rIns="0" bIns="0" rtlCol="0" anchor="b" anchorCtr="0">
            <a:noAutofit/>
          </a:bodyPr>
          <a:lstStyle>
            <a:lvl1pPr marL="0" indent="0" algn="l" defTabSz="913943" rtl="0" eaLnBrk="1" latinLnBrk="0" hangingPunct="1">
              <a:lnSpc>
                <a:spcPct val="90000"/>
              </a:lnSpc>
              <a:spcBef>
                <a:spcPts val="400"/>
              </a:spcBef>
              <a:spcAft>
                <a:spcPts val="1200"/>
              </a:spcAft>
              <a:buClr>
                <a:schemeClr val="accent2"/>
              </a:buClr>
              <a:buFont typeface="Arial" panose="020B0604020202020204" pitchFamily="34" charset="0"/>
              <a:buNone/>
              <a:defRPr sz="2399" b="0" i="0" kern="1200" baseline="0">
                <a:solidFill>
                  <a:schemeClr val="bg1"/>
                </a:solidFill>
                <a:latin typeface="+mn-lt"/>
                <a:ea typeface="Arial" charset="0"/>
                <a:cs typeface="Arial" charset="0"/>
              </a:defRPr>
            </a:lvl1pPr>
            <a:lvl2pPr marL="456971" indent="0" algn="l" defTabSz="913943" rtl="0" eaLnBrk="1" latinLnBrk="0" hangingPunct="1">
              <a:lnSpc>
                <a:spcPct val="90000"/>
              </a:lnSpc>
              <a:spcBef>
                <a:spcPts val="0"/>
              </a:spcBef>
              <a:spcAft>
                <a:spcPts val="1200"/>
              </a:spcAft>
              <a:buClr>
                <a:schemeClr val="accent2"/>
              </a:buClr>
              <a:buFont typeface="Arial" panose="020B0604020202020204" pitchFamily="34" charset="0"/>
              <a:buNone/>
              <a:defRPr sz="1799" b="0" i="0" kern="1200">
                <a:solidFill>
                  <a:schemeClr val="tx1"/>
                </a:solidFill>
                <a:latin typeface="+mn-lt"/>
                <a:ea typeface="Arial" charset="0"/>
                <a:cs typeface="Arial" charset="0"/>
              </a:defRPr>
            </a:lvl2pPr>
            <a:lvl3pPr marL="913943" indent="0" algn="l" defTabSz="913943" rtl="0" eaLnBrk="1" latinLnBrk="0" hangingPunct="1">
              <a:lnSpc>
                <a:spcPct val="90000"/>
              </a:lnSpc>
              <a:spcBef>
                <a:spcPts val="0"/>
              </a:spcBef>
              <a:spcAft>
                <a:spcPts val="1200"/>
              </a:spcAft>
              <a:buClr>
                <a:schemeClr val="accent2"/>
              </a:buClr>
              <a:buFont typeface="Arial" panose="020B0604020202020204" pitchFamily="34" charset="0"/>
              <a:buNone/>
              <a:defRPr sz="1600" b="0" i="0" kern="1200">
                <a:solidFill>
                  <a:schemeClr val="tx1"/>
                </a:solidFill>
                <a:latin typeface="+mn-lt"/>
                <a:ea typeface="Arial" charset="0"/>
                <a:cs typeface="Arial" charset="0"/>
              </a:defRPr>
            </a:lvl3pPr>
            <a:lvl4pPr marL="1370915" indent="0" algn="l" defTabSz="913943" rtl="0" eaLnBrk="1" latinLnBrk="0" hangingPunct="1">
              <a:lnSpc>
                <a:spcPct val="90000"/>
              </a:lnSpc>
              <a:spcBef>
                <a:spcPts val="0"/>
              </a:spcBef>
              <a:spcAft>
                <a:spcPts val="1200"/>
              </a:spcAft>
              <a:buClr>
                <a:schemeClr val="accent2"/>
              </a:buClr>
              <a:buFont typeface="Arial" panose="020B0604020202020204" pitchFamily="34" charset="0"/>
              <a:buNone/>
              <a:defRPr sz="1400" b="0" i="0" kern="1200">
                <a:solidFill>
                  <a:schemeClr val="tx1"/>
                </a:solidFill>
                <a:latin typeface="+mn-lt"/>
                <a:ea typeface="Arial" charset="0"/>
                <a:cs typeface="Arial" charset="0"/>
              </a:defRPr>
            </a:lvl4pPr>
            <a:lvl5pPr marL="1827886" indent="0" algn="l" defTabSz="913943" rtl="0" eaLnBrk="1" latinLnBrk="0" hangingPunct="1">
              <a:lnSpc>
                <a:spcPct val="90000"/>
              </a:lnSpc>
              <a:spcBef>
                <a:spcPts val="0"/>
              </a:spcBef>
              <a:spcAft>
                <a:spcPts val="1200"/>
              </a:spcAft>
              <a:buClr>
                <a:schemeClr val="accent2"/>
              </a:buClr>
              <a:buFont typeface="Arial" panose="020B0604020202020204" pitchFamily="34" charset="0"/>
              <a:buNone/>
              <a:defRPr sz="1400" b="0" i="0" kern="1200">
                <a:solidFill>
                  <a:schemeClr val="tx1"/>
                </a:solidFill>
                <a:latin typeface="+mn-lt"/>
                <a:ea typeface="Arial" charset="0"/>
                <a:cs typeface="Arial" charset="0"/>
              </a:defRPr>
            </a:lvl5pPr>
            <a:lvl6pPr marL="914126" indent="-169812" algn="l" defTabSz="913943" rtl="0" eaLnBrk="1" latinLnBrk="0" hangingPunct="1">
              <a:lnSpc>
                <a:spcPct val="90000"/>
              </a:lnSpc>
              <a:spcBef>
                <a:spcPts val="500"/>
              </a:spcBef>
              <a:spcAft>
                <a:spcPts val="1200"/>
              </a:spcAft>
              <a:buClr>
                <a:schemeClr val="accent2"/>
              </a:buClr>
              <a:buFont typeface="Arial" panose="020B0604020202020204" pitchFamily="34" charset="0"/>
              <a:buChar char="•"/>
              <a:defRPr sz="1200" b="0" i="0" kern="1200">
                <a:solidFill>
                  <a:schemeClr val="tx1"/>
                </a:solidFill>
                <a:latin typeface="+mn-lt"/>
                <a:ea typeface="Arial" charset="0"/>
                <a:cs typeface="Arial" charset="0"/>
              </a:defRPr>
            </a:lvl6pPr>
            <a:lvl7pPr marL="1083938" indent="-169812" algn="l" defTabSz="913943" rtl="0" eaLnBrk="1" latinLnBrk="0" hangingPunct="1">
              <a:lnSpc>
                <a:spcPct val="90000"/>
              </a:lnSpc>
              <a:spcBef>
                <a:spcPts val="500"/>
              </a:spcBef>
              <a:spcAft>
                <a:spcPts val="1200"/>
              </a:spcAft>
              <a:buClr>
                <a:schemeClr val="accent2"/>
              </a:buClr>
              <a:buFont typeface="Arial" panose="020B0604020202020204" pitchFamily="34" charset="0"/>
              <a:buChar char="•"/>
              <a:defRPr sz="1200" b="0" i="0" kern="1200">
                <a:solidFill>
                  <a:schemeClr val="tx1"/>
                </a:solidFill>
                <a:latin typeface="+mn-lt"/>
                <a:ea typeface="Arial" charset="0"/>
                <a:cs typeface="Arial" charset="0"/>
              </a:defRPr>
            </a:lvl7pPr>
            <a:lvl8pPr marL="1258510" indent="-174573" algn="l" defTabSz="913943" rtl="0" eaLnBrk="1" latinLnBrk="0" hangingPunct="1">
              <a:lnSpc>
                <a:spcPct val="90000"/>
              </a:lnSpc>
              <a:spcBef>
                <a:spcPts val="500"/>
              </a:spcBef>
              <a:spcAft>
                <a:spcPts val="1200"/>
              </a:spcAft>
              <a:buClr>
                <a:schemeClr val="accent2"/>
              </a:buClr>
              <a:buFont typeface="Arial" panose="020B0604020202020204" pitchFamily="34" charset="0"/>
              <a:buChar char="•"/>
              <a:defRPr sz="1200" b="0" i="0" kern="1200">
                <a:solidFill>
                  <a:schemeClr val="tx1"/>
                </a:solidFill>
                <a:latin typeface="+mn-lt"/>
                <a:ea typeface="Arial" charset="0"/>
                <a:cs typeface="Arial" charset="0"/>
              </a:defRPr>
            </a:lvl8pPr>
            <a:lvl9pPr marL="1428321" indent="-169812" algn="l" defTabSz="913943" rtl="0" eaLnBrk="1" latinLnBrk="0" hangingPunct="1">
              <a:lnSpc>
                <a:spcPct val="90000"/>
              </a:lnSpc>
              <a:spcBef>
                <a:spcPts val="500"/>
              </a:spcBef>
              <a:spcAft>
                <a:spcPts val="1200"/>
              </a:spcAft>
              <a:buClr>
                <a:schemeClr val="accent2"/>
              </a:buClr>
              <a:buFont typeface="Arial" panose="020B0604020202020204" pitchFamily="34" charset="0"/>
              <a:buChar char="•"/>
              <a:defRPr sz="1200" b="0" i="0" kern="1200">
                <a:solidFill>
                  <a:schemeClr val="tx1"/>
                </a:solidFill>
                <a:latin typeface="+mn-lt"/>
                <a:ea typeface="Arial" charset="0"/>
                <a:cs typeface="Arial" charset="0"/>
              </a:defRPr>
            </a:lvl9pPr>
          </a:lstStyle>
          <a:p>
            <a:endParaRPr lang="en-US"/>
          </a:p>
        </p:txBody>
      </p:sp>
    </p:spTree>
    <p:extLst>
      <p:ext uri="{BB962C8B-B14F-4D97-AF65-F5344CB8AC3E}">
        <p14:creationId xmlns:p14="http://schemas.microsoft.com/office/powerpoint/2010/main" val="301868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21D277-0D6D-4193-A23B-FC0F098D70D7}"/>
              </a:ext>
            </a:extLst>
          </p:cNvPr>
          <p:cNvSpPr>
            <a:spLocks noGrp="1"/>
          </p:cNvSpPr>
          <p:nvPr>
            <p:ph type="title"/>
          </p:nvPr>
        </p:nvSpPr>
        <p:spPr>
          <a:xfrm>
            <a:off x="838200" y="963877"/>
            <a:ext cx="3494362" cy="4930246"/>
          </a:xfrm>
        </p:spPr>
        <p:txBody>
          <a:bodyPr vert="horz" lIns="91440" tIns="45720" rIns="91440" bIns="45720" rtlCol="0" anchor="ctr">
            <a:normAutofit/>
          </a:bodyPr>
          <a:lstStyle/>
          <a:p>
            <a:pPr algn="r"/>
            <a:r>
              <a:rPr lang="en-US" kern="1200">
                <a:solidFill>
                  <a:schemeClr val="accent1"/>
                </a:solidFill>
                <a:latin typeface="+mj-lt"/>
                <a:ea typeface="+mj-ea"/>
                <a:cs typeface="+mj-cs"/>
              </a:rPr>
              <a:t>Agenda</a:t>
            </a:r>
          </a:p>
        </p:txBody>
      </p:sp>
      <p:cxnSp>
        <p:nvCxnSpPr>
          <p:cNvPr id="13" name="Straight Connector 12">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D959571A-6F71-46E3-8277-008EC28FA72C}"/>
              </a:ext>
            </a:extLst>
          </p:cNvPr>
          <p:cNvSpPr/>
          <p:nvPr/>
        </p:nvSpPr>
        <p:spPr>
          <a:xfrm>
            <a:off x="4976031" y="963877"/>
            <a:ext cx="6377769" cy="4930246"/>
          </a:xfrm>
          <a:prstGeom prst="rect">
            <a:avLst/>
          </a:prstGeom>
        </p:spPr>
        <p:txBody>
          <a:bodyPr vert="horz" lIns="91440" tIns="45720" rIns="91440" bIns="45720" rtlCol="0" anchor="ctr">
            <a:normAutofit/>
          </a:bodyPr>
          <a:lstStyle/>
          <a:p>
            <a:pPr marL="285750" indent="-228600">
              <a:lnSpc>
                <a:spcPct val="90000"/>
              </a:lnSpc>
              <a:spcAft>
                <a:spcPts val="600"/>
              </a:spcAft>
              <a:buFont typeface="Arial" panose="020B0604020202020204" pitchFamily="34" charset="0"/>
              <a:buChar char="•"/>
            </a:pPr>
            <a:r>
              <a:rPr lang="en-US" sz="2400"/>
              <a:t>Migration Utility Overview </a:t>
            </a:r>
          </a:p>
          <a:p>
            <a:pPr marL="285750" indent="-228600">
              <a:lnSpc>
                <a:spcPct val="90000"/>
              </a:lnSpc>
              <a:spcAft>
                <a:spcPts val="600"/>
              </a:spcAft>
              <a:buFont typeface="Arial" panose="020B0604020202020204" pitchFamily="34" charset="0"/>
              <a:buChar char="•"/>
            </a:pPr>
            <a:r>
              <a:rPr lang="en-US" sz="2400">
                <a:cs typeface="Calibri"/>
              </a:rPr>
              <a:t>Process Involved</a:t>
            </a:r>
          </a:p>
          <a:p>
            <a:pPr marL="285750" indent="-228600">
              <a:lnSpc>
                <a:spcPct val="90000"/>
              </a:lnSpc>
              <a:spcAft>
                <a:spcPts val="600"/>
              </a:spcAft>
              <a:buFont typeface="Arial" panose="020B0604020202020204" pitchFamily="34" charset="0"/>
              <a:buChar char="•"/>
            </a:pPr>
            <a:r>
              <a:rPr lang="en-US" sz="2400"/>
              <a:t>Demo</a:t>
            </a:r>
            <a:endParaRPr lang="en-US" sz="2400">
              <a:cs typeface="Calibri"/>
            </a:endParaRPr>
          </a:p>
        </p:txBody>
      </p:sp>
    </p:spTree>
    <p:extLst>
      <p:ext uri="{BB962C8B-B14F-4D97-AF65-F5344CB8AC3E}">
        <p14:creationId xmlns:p14="http://schemas.microsoft.com/office/powerpoint/2010/main" val="4092339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E5D2A-CCFE-440A-BA86-D36C34AAA333}"/>
              </a:ext>
            </a:extLst>
          </p:cNvPr>
          <p:cNvSpPr>
            <a:spLocks noGrp="1"/>
          </p:cNvSpPr>
          <p:nvPr>
            <p:ph type="title"/>
          </p:nvPr>
        </p:nvSpPr>
        <p:spPr>
          <a:xfrm>
            <a:off x="347962" y="309324"/>
            <a:ext cx="11198093" cy="664851"/>
          </a:xfrm>
        </p:spPr>
        <p:txBody>
          <a:bodyPr>
            <a:noAutofit/>
          </a:bodyPr>
          <a:lstStyle/>
          <a:p>
            <a:r>
              <a:rPr lang="en-US" sz="2800" b="1">
                <a:solidFill>
                  <a:schemeClr val="accent2">
                    <a:lumMod val="75000"/>
                  </a:schemeClr>
                </a:solidFill>
                <a:latin typeface="+mn-lt"/>
              </a:rPr>
              <a:t>Overview  </a:t>
            </a:r>
            <a:r>
              <a:rPr lang="en-US" sz="2800" b="1">
                <a:latin typeface="+mn-lt"/>
              </a:rPr>
              <a:t>-  Migration Utility </a:t>
            </a:r>
            <a:br>
              <a:rPr lang="en-US" sz="2800" b="1">
                <a:latin typeface="+mn-lt"/>
              </a:rPr>
            </a:br>
            <a:endParaRPr lang="en-US" sz="2800" b="1">
              <a:latin typeface="+mn-lt"/>
            </a:endParaRPr>
          </a:p>
        </p:txBody>
      </p:sp>
      <p:sp>
        <p:nvSpPr>
          <p:cNvPr id="4" name="Text Placeholder 3">
            <a:extLst>
              <a:ext uri="{FF2B5EF4-FFF2-40B4-BE49-F238E27FC236}">
                <a16:creationId xmlns:a16="http://schemas.microsoft.com/office/drawing/2014/main" id="{E8ECDBCA-B2CC-47F4-8AA3-7C0892E2CF67}"/>
              </a:ext>
            </a:extLst>
          </p:cNvPr>
          <p:cNvSpPr>
            <a:spLocks noGrp="1"/>
          </p:cNvSpPr>
          <p:nvPr>
            <p:ph type="body" sz="quarter" idx="13"/>
          </p:nvPr>
        </p:nvSpPr>
        <p:spPr/>
        <p:txBody>
          <a:bodyPr>
            <a:normAutofit fontScale="85000" lnSpcReduction="20000"/>
          </a:bodyPr>
          <a:lstStyle/>
          <a:p>
            <a:r>
              <a:rPr lang="en-US"/>
              <a:t> </a:t>
            </a:r>
          </a:p>
        </p:txBody>
      </p:sp>
      <p:sp>
        <p:nvSpPr>
          <p:cNvPr id="3" name="Text Placeholder 2">
            <a:extLst>
              <a:ext uri="{FF2B5EF4-FFF2-40B4-BE49-F238E27FC236}">
                <a16:creationId xmlns:a16="http://schemas.microsoft.com/office/drawing/2014/main" id="{54E992E6-767E-4E8C-A238-3EA26ACC973B}"/>
              </a:ext>
            </a:extLst>
          </p:cNvPr>
          <p:cNvSpPr>
            <a:spLocks noGrp="1"/>
          </p:cNvSpPr>
          <p:nvPr>
            <p:ph type="body" idx="1"/>
          </p:nvPr>
        </p:nvSpPr>
        <p:spPr/>
        <p:txBody>
          <a:bodyPr/>
          <a:lstStyle/>
          <a:p>
            <a:r>
              <a:rPr lang="en-US"/>
              <a:t> </a:t>
            </a:r>
          </a:p>
        </p:txBody>
      </p:sp>
      <p:pic>
        <p:nvPicPr>
          <p:cNvPr id="6" name="Picture 5">
            <a:extLst>
              <a:ext uri="{FF2B5EF4-FFF2-40B4-BE49-F238E27FC236}">
                <a16:creationId xmlns:a16="http://schemas.microsoft.com/office/drawing/2014/main" id="{F62BC47B-F295-BD31-CC20-ECDADD126AF2}"/>
              </a:ext>
            </a:extLst>
          </p:cNvPr>
          <p:cNvPicPr>
            <a:picLocks noChangeAspect="1"/>
          </p:cNvPicPr>
          <p:nvPr/>
        </p:nvPicPr>
        <p:blipFill>
          <a:blip r:embed="rId3"/>
          <a:stretch>
            <a:fillRect/>
          </a:stretch>
        </p:blipFill>
        <p:spPr>
          <a:xfrm>
            <a:off x="829258" y="1833236"/>
            <a:ext cx="2571750" cy="1743075"/>
          </a:xfrm>
          <a:prstGeom prst="rect">
            <a:avLst/>
          </a:prstGeom>
        </p:spPr>
      </p:pic>
      <p:sp>
        <p:nvSpPr>
          <p:cNvPr id="8" name="Content Placeholder 7">
            <a:extLst>
              <a:ext uri="{FF2B5EF4-FFF2-40B4-BE49-F238E27FC236}">
                <a16:creationId xmlns:a16="http://schemas.microsoft.com/office/drawing/2014/main" id="{E4D9FA55-4DD6-861F-EC5C-74357CB5316B}"/>
              </a:ext>
            </a:extLst>
          </p:cNvPr>
          <p:cNvSpPr>
            <a:spLocks noGrp="1"/>
          </p:cNvSpPr>
          <p:nvPr>
            <p:ph sz="quarter" idx="14"/>
          </p:nvPr>
        </p:nvSpPr>
        <p:spPr>
          <a:xfrm>
            <a:off x="3307085" y="1147982"/>
            <a:ext cx="8345363" cy="3714751"/>
          </a:xfrm>
        </p:spPr>
        <p:txBody>
          <a:bodyPr anchor="ctr">
            <a:normAutofit/>
          </a:bodyPr>
          <a:lstStyle/>
          <a:p>
            <a:pPr marL="57150" indent="0">
              <a:spcAft>
                <a:spcPts val="600"/>
              </a:spcAft>
              <a:buNone/>
            </a:pPr>
            <a:r>
              <a:rPr lang="en-US" sz="2200">
                <a:cs typeface="Calibri"/>
              </a:rPr>
              <a:t>Governed data is the most valuable </a:t>
            </a:r>
            <a:r>
              <a:rPr lang="en-US" sz="2200" err="1">
                <a:cs typeface="Calibri"/>
              </a:rPr>
              <a:t>dataasets</a:t>
            </a:r>
            <a:r>
              <a:rPr lang="en-US" sz="2200">
                <a:cs typeface="Calibri"/>
              </a:rPr>
              <a:t> in any organization. Axon data marketplace is the one where user can publish the datasets to consumers to utilize. Now as we move forward to Cloud Data governance and migration of the governance assets would be a challenge. Hence the utility helps the users to migrate the published datasets from Axon data marketplace to cloud data marketplace. </a:t>
            </a:r>
            <a:endParaRPr lang="en-US" sz="2200">
              <a:latin typeface="Calibri"/>
              <a:cs typeface="Calibri"/>
            </a:endParaRPr>
          </a:p>
        </p:txBody>
      </p:sp>
      <p:sp>
        <p:nvSpPr>
          <p:cNvPr id="7" name="Text Placeholder 2">
            <a:extLst>
              <a:ext uri="{FF2B5EF4-FFF2-40B4-BE49-F238E27FC236}">
                <a16:creationId xmlns:a16="http://schemas.microsoft.com/office/drawing/2014/main" id="{CE32B4E9-50D3-FACD-D776-38F95F077C9A}"/>
              </a:ext>
            </a:extLst>
          </p:cNvPr>
          <p:cNvSpPr txBox="1">
            <a:spLocks/>
          </p:cNvSpPr>
          <p:nvPr/>
        </p:nvSpPr>
        <p:spPr>
          <a:xfrm>
            <a:off x="353000" y="569569"/>
            <a:ext cx="11186850" cy="331601"/>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2400" i="0" kern="1200">
                <a:solidFill>
                  <a:schemeClr val="bg1">
                    <a:lumMod val="50000"/>
                  </a:schemeClr>
                </a:solidFill>
                <a:latin typeface="+mn-lt"/>
                <a:ea typeface="+mn-ea"/>
                <a:cs typeface="+mn-cs"/>
              </a:defRPr>
            </a:lvl1pPr>
            <a:lvl2pPr marL="169863"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344487"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458788"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630237"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i="1">
                <a:cs typeface="Calibri"/>
              </a:rPr>
              <a:t>Utility - Axon Data Marketplace to Cloud Data Marketplace</a:t>
            </a:r>
          </a:p>
        </p:txBody>
      </p:sp>
    </p:spTree>
    <p:extLst>
      <p:ext uri="{BB962C8B-B14F-4D97-AF65-F5344CB8AC3E}">
        <p14:creationId xmlns:p14="http://schemas.microsoft.com/office/powerpoint/2010/main" val="738455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34">
            <a:extLst>
              <a:ext uri="{FF2B5EF4-FFF2-40B4-BE49-F238E27FC236}">
                <a16:creationId xmlns:a16="http://schemas.microsoft.com/office/drawing/2014/main" id="{B5A15175-7014-B9A7-4E47-C30E493EAECB}"/>
              </a:ext>
            </a:extLst>
          </p:cNvPr>
          <p:cNvPicPr>
            <a:picLocks noChangeAspect="1"/>
          </p:cNvPicPr>
          <p:nvPr/>
        </p:nvPicPr>
        <p:blipFill>
          <a:blip r:embed="rId3"/>
          <a:stretch>
            <a:fillRect/>
          </a:stretch>
        </p:blipFill>
        <p:spPr>
          <a:xfrm>
            <a:off x="4492503" y="4523592"/>
            <a:ext cx="1802761" cy="1067275"/>
          </a:xfrm>
          <a:prstGeom prst="rect">
            <a:avLst/>
          </a:prstGeom>
        </p:spPr>
      </p:pic>
      <p:sp>
        <p:nvSpPr>
          <p:cNvPr id="16" name="Rectangle: Rounded Corners 15">
            <a:extLst>
              <a:ext uri="{FF2B5EF4-FFF2-40B4-BE49-F238E27FC236}">
                <a16:creationId xmlns:a16="http://schemas.microsoft.com/office/drawing/2014/main" id="{9B948A18-75EE-3C2E-B663-412353F1D8B5}"/>
              </a:ext>
            </a:extLst>
          </p:cNvPr>
          <p:cNvSpPr/>
          <p:nvPr/>
        </p:nvSpPr>
        <p:spPr>
          <a:xfrm>
            <a:off x="2085975" y="4305310"/>
            <a:ext cx="2009775" cy="173751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a:p>
            <a:pPr algn="ctr"/>
            <a:endParaRPr lang="en-US"/>
          </a:p>
          <a:p>
            <a:pPr algn="ctr"/>
            <a:endParaRPr lang="en-US"/>
          </a:p>
          <a:p>
            <a:pPr algn="ctr"/>
            <a:endParaRPr lang="en-US"/>
          </a:p>
          <a:p>
            <a:pPr algn="ctr"/>
            <a:r>
              <a:rPr lang="en-US"/>
              <a:t>Axon Data Marketplace</a:t>
            </a:r>
          </a:p>
        </p:txBody>
      </p:sp>
      <p:sp>
        <p:nvSpPr>
          <p:cNvPr id="4" name="Text Placeholder 3">
            <a:extLst>
              <a:ext uri="{FF2B5EF4-FFF2-40B4-BE49-F238E27FC236}">
                <a16:creationId xmlns:a16="http://schemas.microsoft.com/office/drawing/2014/main" id="{E8ECDBCA-B2CC-47F4-8AA3-7C0892E2CF67}"/>
              </a:ext>
            </a:extLst>
          </p:cNvPr>
          <p:cNvSpPr>
            <a:spLocks noGrp="1"/>
          </p:cNvSpPr>
          <p:nvPr>
            <p:ph type="body" idx="13"/>
          </p:nvPr>
        </p:nvSpPr>
        <p:spPr>
          <a:xfrm>
            <a:off x="498437" y="1013679"/>
            <a:ext cx="12369837" cy="331601"/>
          </a:xfrm>
        </p:spPr>
        <p:txBody>
          <a:bodyPr>
            <a:normAutofit fontScale="85000" lnSpcReduction="20000"/>
          </a:bodyPr>
          <a:lstStyle/>
          <a:p>
            <a:r>
              <a:rPr lang="en-US"/>
              <a:t> </a:t>
            </a:r>
          </a:p>
        </p:txBody>
      </p:sp>
      <p:sp>
        <p:nvSpPr>
          <p:cNvPr id="3" name="Text Placeholder 2">
            <a:extLst>
              <a:ext uri="{FF2B5EF4-FFF2-40B4-BE49-F238E27FC236}">
                <a16:creationId xmlns:a16="http://schemas.microsoft.com/office/drawing/2014/main" id="{54E992E6-767E-4E8C-A238-3EA26ACC973B}"/>
              </a:ext>
            </a:extLst>
          </p:cNvPr>
          <p:cNvSpPr>
            <a:spLocks noGrp="1"/>
          </p:cNvSpPr>
          <p:nvPr>
            <p:ph type="body" idx="1"/>
          </p:nvPr>
        </p:nvSpPr>
        <p:spPr/>
        <p:txBody>
          <a:bodyPr/>
          <a:lstStyle/>
          <a:p>
            <a:r>
              <a:rPr lang="en-US"/>
              <a:t> </a:t>
            </a:r>
          </a:p>
        </p:txBody>
      </p:sp>
      <p:sp>
        <p:nvSpPr>
          <p:cNvPr id="10" name="Text Placeholder 2">
            <a:extLst>
              <a:ext uri="{FF2B5EF4-FFF2-40B4-BE49-F238E27FC236}">
                <a16:creationId xmlns:a16="http://schemas.microsoft.com/office/drawing/2014/main" id="{2ACA7458-4FCE-43F7-81A6-AFF4DBAF1268}"/>
              </a:ext>
            </a:extLst>
          </p:cNvPr>
          <p:cNvSpPr txBox="1">
            <a:spLocks/>
          </p:cNvSpPr>
          <p:nvPr/>
        </p:nvSpPr>
        <p:spPr>
          <a:xfrm>
            <a:off x="254000" y="524730"/>
            <a:ext cx="11186850" cy="331601"/>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i="0" kern="1200">
                <a:solidFill>
                  <a:schemeClr val="bg1">
                    <a:lumMod val="50000"/>
                  </a:schemeClr>
                </a:solidFill>
                <a:latin typeface="+mn-lt"/>
                <a:ea typeface="+mn-ea"/>
                <a:cs typeface="+mn-cs"/>
              </a:defRPr>
            </a:lvl1pPr>
            <a:lvl2pPr marL="169863"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344487"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458788"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630237"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i="1"/>
          </a:p>
        </p:txBody>
      </p:sp>
      <p:sp>
        <p:nvSpPr>
          <p:cNvPr id="9" name="TextBox 8">
            <a:extLst>
              <a:ext uri="{FF2B5EF4-FFF2-40B4-BE49-F238E27FC236}">
                <a16:creationId xmlns:a16="http://schemas.microsoft.com/office/drawing/2014/main" id="{4C8C7679-43CA-ADBE-DBA8-388B8B5533CA}"/>
              </a:ext>
            </a:extLst>
          </p:cNvPr>
          <p:cNvSpPr txBox="1"/>
          <p:nvPr/>
        </p:nvSpPr>
        <p:spPr>
          <a:xfrm>
            <a:off x="498438" y="266857"/>
            <a:ext cx="6096000" cy="523220"/>
          </a:xfrm>
          <a:prstGeom prst="rect">
            <a:avLst/>
          </a:prstGeom>
          <a:noFill/>
        </p:spPr>
        <p:txBody>
          <a:bodyPr wrap="square" lIns="91440" tIns="45720" rIns="91440" bIns="45720" anchor="t">
            <a:spAutoFit/>
          </a:bodyPr>
          <a:lstStyle/>
          <a:p>
            <a:r>
              <a:rPr lang="en-US" sz="2800" b="1">
                <a:solidFill>
                  <a:schemeClr val="accent2">
                    <a:lumMod val="75000"/>
                  </a:schemeClr>
                </a:solidFill>
                <a:ea typeface="+mj-ea"/>
                <a:cs typeface="+mj-cs"/>
              </a:rPr>
              <a:t>Migration</a:t>
            </a:r>
            <a:r>
              <a:rPr lang="en-US" sz="2800" b="1">
                <a:solidFill>
                  <a:schemeClr val="accent2">
                    <a:lumMod val="75000"/>
                  </a:schemeClr>
                </a:solidFill>
              </a:rPr>
              <a:t> </a:t>
            </a:r>
            <a:r>
              <a:rPr lang="en-US" sz="2800" b="1">
                <a:solidFill>
                  <a:schemeClr val="accent2">
                    <a:lumMod val="75000"/>
                  </a:schemeClr>
                </a:solidFill>
                <a:ea typeface="+mj-ea"/>
                <a:cs typeface="+mj-cs"/>
              </a:rPr>
              <a:t>Utility</a:t>
            </a:r>
            <a:r>
              <a:rPr lang="en-US" sz="2800" b="1">
                <a:solidFill>
                  <a:schemeClr val="accent2">
                    <a:lumMod val="75000"/>
                  </a:schemeClr>
                </a:solidFill>
              </a:rPr>
              <a:t> </a:t>
            </a:r>
            <a:endParaRPr lang="en-US" sz="2800"/>
          </a:p>
        </p:txBody>
      </p:sp>
      <p:pic>
        <p:nvPicPr>
          <p:cNvPr id="12" name="Graphic 11" descr="Server with solid fill">
            <a:extLst>
              <a:ext uri="{FF2B5EF4-FFF2-40B4-BE49-F238E27FC236}">
                <a16:creationId xmlns:a16="http://schemas.microsoft.com/office/drawing/2014/main" id="{1D334561-2837-2D5D-CF89-CD49E9D606E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2633663" y="4523593"/>
            <a:ext cx="914400" cy="914400"/>
          </a:xfrm>
          <a:prstGeom prst="rect">
            <a:avLst/>
          </a:prstGeom>
        </p:spPr>
      </p:pic>
      <p:cxnSp>
        <p:nvCxnSpPr>
          <p:cNvPr id="14" name="Straight Arrow Connector 13">
            <a:extLst>
              <a:ext uri="{FF2B5EF4-FFF2-40B4-BE49-F238E27FC236}">
                <a16:creationId xmlns:a16="http://schemas.microsoft.com/office/drawing/2014/main" id="{8C64D007-0D34-9CD4-63E5-A8DE1F9296FC}"/>
              </a:ext>
            </a:extLst>
          </p:cNvPr>
          <p:cNvCxnSpPr>
            <a:cxnSpLocks/>
            <a:stCxn id="16" idx="3"/>
          </p:cNvCxnSpPr>
          <p:nvPr/>
        </p:nvCxnSpPr>
        <p:spPr>
          <a:xfrm>
            <a:off x="4095750" y="5174070"/>
            <a:ext cx="533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8" name="Graphic 17" descr="Cloud with solid fill">
            <a:extLst>
              <a:ext uri="{FF2B5EF4-FFF2-40B4-BE49-F238E27FC236}">
                <a16:creationId xmlns:a16="http://schemas.microsoft.com/office/drawing/2014/main" id="{8FCBC15F-1B04-B4B9-A91B-9D1EAD12102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80614" y="4285942"/>
            <a:ext cx="2009774" cy="1304925"/>
          </a:xfrm>
          <a:prstGeom prst="rect">
            <a:avLst/>
          </a:prstGeom>
        </p:spPr>
      </p:pic>
      <p:sp>
        <p:nvSpPr>
          <p:cNvPr id="21" name="Rectangle: Rounded Corners 20">
            <a:extLst>
              <a:ext uri="{FF2B5EF4-FFF2-40B4-BE49-F238E27FC236}">
                <a16:creationId xmlns:a16="http://schemas.microsoft.com/office/drawing/2014/main" id="{1F02488A-CE1D-B597-66AB-C8A43067D5B2}"/>
              </a:ext>
            </a:extLst>
          </p:cNvPr>
          <p:cNvSpPr/>
          <p:nvPr/>
        </p:nvSpPr>
        <p:spPr>
          <a:xfrm>
            <a:off x="6683355" y="4267911"/>
            <a:ext cx="3127396" cy="188917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solidFill>
                <a:schemeClr val="tx1"/>
              </a:solidFill>
            </a:endParaRPr>
          </a:p>
          <a:p>
            <a:pPr algn="ctr"/>
            <a:endParaRPr lang="en-US">
              <a:solidFill>
                <a:schemeClr val="tx1"/>
              </a:solidFill>
            </a:endParaRPr>
          </a:p>
          <a:p>
            <a:pPr algn="ctr"/>
            <a:endParaRPr lang="en-US">
              <a:solidFill>
                <a:schemeClr val="tx1"/>
              </a:solidFill>
            </a:endParaRPr>
          </a:p>
          <a:p>
            <a:pPr algn="ctr"/>
            <a:endParaRPr lang="en-US">
              <a:solidFill>
                <a:schemeClr val="tx1"/>
              </a:solidFill>
            </a:endParaRPr>
          </a:p>
          <a:p>
            <a:pPr algn="ctr"/>
            <a:r>
              <a:rPr lang="en-US">
                <a:solidFill>
                  <a:schemeClr val="tx1"/>
                </a:solidFill>
                <a:cs typeface="Calibri"/>
              </a:rPr>
              <a:t>Informatica</a:t>
            </a:r>
            <a:endParaRPr lang="en-US">
              <a:solidFill>
                <a:schemeClr val="tx1"/>
              </a:solidFill>
            </a:endParaRPr>
          </a:p>
          <a:p>
            <a:pPr algn="ctr"/>
            <a:r>
              <a:rPr lang="en-US">
                <a:solidFill>
                  <a:schemeClr val="tx1"/>
                </a:solidFill>
              </a:rPr>
              <a:t>Cloud Data Marketplace</a:t>
            </a:r>
          </a:p>
        </p:txBody>
      </p:sp>
      <p:cxnSp>
        <p:nvCxnSpPr>
          <p:cNvPr id="37" name="Straight Arrow Connector 36">
            <a:extLst>
              <a:ext uri="{FF2B5EF4-FFF2-40B4-BE49-F238E27FC236}">
                <a16:creationId xmlns:a16="http://schemas.microsoft.com/office/drawing/2014/main" id="{D151B60B-F186-A7DD-2121-D8275CFA8413}"/>
              </a:ext>
            </a:extLst>
          </p:cNvPr>
          <p:cNvCxnSpPr>
            <a:cxnSpLocks/>
          </p:cNvCxnSpPr>
          <p:nvPr/>
        </p:nvCxnSpPr>
        <p:spPr>
          <a:xfrm flipV="1">
            <a:off x="6099526" y="5174069"/>
            <a:ext cx="583828" cy="51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Content Placeholder 7">
            <a:extLst>
              <a:ext uri="{FF2B5EF4-FFF2-40B4-BE49-F238E27FC236}">
                <a16:creationId xmlns:a16="http://schemas.microsoft.com/office/drawing/2014/main" id="{40A2DA61-1FC7-3070-B93C-E45E9405BE19}"/>
              </a:ext>
            </a:extLst>
          </p:cNvPr>
          <p:cNvSpPr>
            <a:spLocks noGrp="1"/>
          </p:cNvSpPr>
          <p:nvPr>
            <p:ph sz="quarter" idx="14"/>
          </p:nvPr>
        </p:nvSpPr>
        <p:spPr>
          <a:xfrm>
            <a:off x="498436" y="1338081"/>
            <a:ext cx="12369837" cy="1058080"/>
          </a:xfrm>
        </p:spPr>
        <p:txBody>
          <a:bodyPr anchor="ctr">
            <a:normAutofit/>
          </a:bodyPr>
          <a:lstStyle/>
          <a:p>
            <a:pPr marL="0" indent="0">
              <a:lnSpc>
                <a:spcPct val="100000"/>
              </a:lnSpc>
              <a:buNone/>
            </a:pPr>
            <a:r>
              <a:rPr lang="en-US" sz="2200">
                <a:cs typeface="Times New Roman" panose="02020603050405020304" pitchFamily="18" charset="0"/>
              </a:rPr>
              <a:t>We make use of REST API to onboard the data from </a:t>
            </a:r>
            <a:r>
              <a:rPr lang="en-US" sz="2200" b="1">
                <a:cs typeface="Times New Roman" panose="02020603050405020304" pitchFamily="18" charset="0"/>
              </a:rPr>
              <a:t>Axon Marketplace </a:t>
            </a:r>
            <a:r>
              <a:rPr lang="en-US" sz="2200">
                <a:cs typeface="Times New Roman" panose="02020603050405020304" pitchFamily="18" charset="0"/>
              </a:rPr>
              <a:t>to </a:t>
            </a:r>
            <a:r>
              <a:rPr lang="en-US" sz="2200" b="1">
                <a:cs typeface="Times New Roman" panose="02020603050405020304" pitchFamily="18" charset="0"/>
              </a:rPr>
              <a:t>Cloud DataMarketplace</a:t>
            </a:r>
          </a:p>
          <a:p>
            <a:pPr marL="0" indent="0">
              <a:lnSpc>
                <a:spcPct val="100000"/>
              </a:lnSpc>
              <a:buNone/>
            </a:pPr>
            <a:r>
              <a:rPr lang="en-US" sz="2200" b="1">
                <a:cs typeface="Times New Roman" panose="02020603050405020304" pitchFamily="18" charset="0"/>
              </a:rPr>
              <a:t>   </a:t>
            </a:r>
          </a:p>
          <a:p>
            <a:pPr marL="0" indent="0">
              <a:lnSpc>
                <a:spcPct val="100000"/>
              </a:lnSpc>
              <a:buNone/>
            </a:pPr>
            <a:endParaRPr lang="en-US" sz="2200" b="1">
              <a:cs typeface="Times New Roman" panose="02020603050405020304" pitchFamily="18" charset="0"/>
            </a:endParaRPr>
          </a:p>
        </p:txBody>
      </p:sp>
      <p:sp>
        <p:nvSpPr>
          <p:cNvPr id="57" name="Rectangle 56">
            <a:extLst>
              <a:ext uri="{FF2B5EF4-FFF2-40B4-BE49-F238E27FC236}">
                <a16:creationId xmlns:a16="http://schemas.microsoft.com/office/drawing/2014/main" id="{4512CA11-C7EC-B12B-FD8F-C090E0863C85}"/>
              </a:ext>
            </a:extLst>
          </p:cNvPr>
          <p:cNvSpPr/>
          <p:nvPr/>
        </p:nvSpPr>
        <p:spPr>
          <a:xfrm>
            <a:off x="1228725" y="1683930"/>
            <a:ext cx="9532370" cy="232885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0" indent="0">
              <a:lnSpc>
                <a:spcPct val="100000"/>
              </a:lnSpc>
              <a:buNone/>
            </a:pPr>
            <a:r>
              <a:rPr lang="en-US" sz="1200" b="1" dirty="0">
                <a:solidFill>
                  <a:schemeClr val="tx1"/>
                </a:solidFill>
                <a:cs typeface="Times New Roman" panose="02020603050405020304" pitchFamily="18" charset="0"/>
              </a:rPr>
              <a:t> </a:t>
            </a:r>
            <a:r>
              <a:rPr lang="en-US" sz="1400" b="1" dirty="0">
                <a:solidFill>
                  <a:schemeClr val="tx1"/>
                </a:solidFill>
                <a:cs typeface="Times New Roman" panose="02020603050405020304" pitchFamily="18" charset="0"/>
              </a:rPr>
              <a:t>Axon Marketplace </a:t>
            </a:r>
            <a:endParaRPr lang="en-US" sz="1200" b="1" dirty="0">
              <a:solidFill>
                <a:schemeClr val="tx1"/>
              </a:solidFill>
              <a:cs typeface="Times New Roman" panose="02020603050405020304" pitchFamily="18" charset="0"/>
            </a:endParaRPr>
          </a:p>
          <a:p>
            <a:pPr marL="0" indent="0">
              <a:lnSpc>
                <a:spcPct val="100000"/>
              </a:lnSpc>
              <a:buNone/>
            </a:pPr>
            <a:r>
              <a:rPr lang="en-US" sz="1200" dirty="0">
                <a:solidFill>
                  <a:schemeClr val="tx1"/>
                </a:solidFill>
                <a:cs typeface="Times New Roman" panose="02020603050405020304" pitchFamily="18" charset="0"/>
              </a:rPr>
              <a:t> </a:t>
            </a:r>
            <a:r>
              <a:rPr lang="en-US" sz="1300" dirty="0">
                <a:solidFill>
                  <a:schemeClr val="tx1"/>
                </a:solidFill>
                <a:cs typeface="Times New Roman" panose="02020603050405020304" pitchFamily="18" charset="0"/>
              </a:rPr>
              <a:t>Get list of Published dataset and attributes and its corresponding Categories</a:t>
            </a:r>
          </a:p>
          <a:p>
            <a:pPr marL="0" indent="0">
              <a:lnSpc>
                <a:spcPct val="100000"/>
              </a:lnSpc>
              <a:buNone/>
            </a:pPr>
            <a:r>
              <a:rPr lang="en-US" sz="1300" dirty="0">
                <a:solidFill>
                  <a:schemeClr val="tx1"/>
                </a:solidFill>
                <a:cs typeface="Times New Roman" panose="02020603050405020304" pitchFamily="18" charset="0"/>
              </a:rPr>
              <a:t>                                 </a:t>
            </a:r>
            <a:r>
              <a:rPr lang="en-US" sz="1300" b="1" dirty="0">
                <a:solidFill>
                  <a:schemeClr val="tx1"/>
                </a:solidFill>
                <a:cs typeface="Times New Roman" panose="02020603050405020304" pitchFamily="18" charset="0"/>
              </a:rPr>
              <a:t>{/unison/v1/unison/_search}</a:t>
            </a:r>
          </a:p>
          <a:p>
            <a:pPr marL="0" indent="0">
              <a:lnSpc>
                <a:spcPct val="100000"/>
              </a:lnSpc>
              <a:buNone/>
            </a:pPr>
            <a:endParaRPr lang="en-US" sz="1200" dirty="0">
              <a:solidFill>
                <a:schemeClr val="tx1"/>
              </a:solidFill>
              <a:cs typeface="Times New Roman" panose="02020603050405020304" pitchFamily="18" charset="0"/>
            </a:endParaRPr>
          </a:p>
          <a:p>
            <a:pPr marL="0" indent="0">
              <a:lnSpc>
                <a:spcPct val="100000"/>
              </a:lnSpc>
              <a:buNone/>
            </a:pPr>
            <a:r>
              <a:rPr lang="en-US" sz="1400" b="1" dirty="0">
                <a:solidFill>
                  <a:schemeClr val="tx1"/>
                </a:solidFill>
                <a:cs typeface="Times New Roman" panose="02020603050405020304" pitchFamily="18" charset="0"/>
              </a:rPr>
              <a:t> Cloud Data Marketplace</a:t>
            </a:r>
          </a:p>
          <a:p>
            <a:pPr marL="0" indent="0">
              <a:lnSpc>
                <a:spcPct val="100000"/>
              </a:lnSpc>
              <a:buNone/>
            </a:pPr>
            <a:r>
              <a:rPr lang="en-US" sz="1400" b="1" dirty="0">
                <a:solidFill>
                  <a:schemeClr val="tx1"/>
                </a:solidFill>
                <a:cs typeface="Times New Roman" panose="02020603050405020304" pitchFamily="18" charset="0"/>
              </a:rPr>
              <a:t>                   </a:t>
            </a:r>
            <a:r>
              <a:rPr lang="en-US" sz="1300" dirty="0">
                <a:solidFill>
                  <a:schemeClr val="tx1"/>
                </a:solidFill>
                <a:cs typeface="Times New Roman" panose="02020603050405020304" pitchFamily="18" charset="0"/>
              </a:rPr>
              <a:t>Creation of </a:t>
            </a:r>
            <a:r>
              <a:rPr lang="en-US" sz="1300" b="1" dirty="0">
                <a:solidFill>
                  <a:schemeClr val="tx1"/>
                </a:solidFill>
                <a:cs typeface="Times New Roman" panose="02020603050405020304" pitchFamily="18" charset="0"/>
              </a:rPr>
              <a:t>Category</a:t>
            </a:r>
            <a:r>
              <a:rPr lang="en-US" sz="1300" dirty="0">
                <a:solidFill>
                  <a:schemeClr val="tx1"/>
                </a:solidFill>
                <a:cs typeface="Times New Roman" panose="02020603050405020304" pitchFamily="18" charset="0"/>
              </a:rPr>
              <a:t> :  {/</a:t>
            </a:r>
            <a:r>
              <a:rPr lang="en-US" sz="1300" dirty="0" err="1">
                <a:solidFill>
                  <a:schemeClr val="tx1"/>
                </a:solidFill>
                <a:cs typeface="Times New Roman" panose="02020603050405020304" pitchFamily="18" charset="0"/>
              </a:rPr>
              <a:t>cdmp</a:t>
            </a:r>
            <a:r>
              <a:rPr lang="en-US" sz="1300" dirty="0">
                <a:solidFill>
                  <a:schemeClr val="tx1"/>
                </a:solidFill>
                <a:cs typeface="Times New Roman" panose="02020603050405020304" pitchFamily="18" charset="0"/>
              </a:rPr>
              <a:t>-marketplace/</a:t>
            </a:r>
            <a:r>
              <a:rPr lang="en-US" sz="1300" dirty="0" err="1">
                <a:solidFill>
                  <a:schemeClr val="tx1"/>
                </a:solidFill>
                <a:cs typeface="Times New Roman" panose="02020603050405020304" pitchFamily="18" charset="0"/>
              </a:rPr>
              <a:t>api</a:t>
            </a:r>
            <a:r>
              <a:rPr lang="en-US" sz="1300" dirty="0">
                <a:solidFill>
                  <a:schemeClr val="tx1"/>
                </a:solidFill>
                <a:cs typeface="Times New Roman" panose="02020603050405020304" pitchFamily="18" charset="0"/>
              </a:rPr>
              <a:t>/v1/categories}</a:t>
            </a:r>
          </a:p>
          <a:p>
            <a:pPr marL="0" indent="0">
              <a:lnSpc>
                <a:spcPct val="100000"/>
              </a:lnSpc>
              <a:buNone/>
            </a:pPr>
            <a:r>
              <a:rPr lang="en-US" sz="1300" dirty="0">
                <a:solidFill>
                  <a:schemeClr val="tx1"/>
                </a:solidFill>
                <a:cs typeface="Times New Roman" panose="02020603050405020304" pitchFamily="18" charset="0"/>
              </a:rPr>
              <a:t>                     Creation of </a:t>
            </a:r>
            <a:r>
              <a:rPr lang="en-US" sz="1300" b="1" dirty="0">
                <a:solidFill>
                  <a:schemeClr val="tx1"/>
                </a:solidFill>
                <a:cs typeface="Times New Roman" panose="02020603050405020304" pitchFamily="18" charset="0"/>
              </a:rPr>
              <a:t>Data Collection</a:t>
            </a:r>
            <a:r>
              <a:rPr lang="en-US" sz="1300" dirty="0">
                <a:solidFill>
                  <a:schemeClr val="tx1"/>
                </a:solidFill>
                <a:cs typeface="Times New Roman" panose="02020603050405020304" pitchFamily="18" charset="0"/>
              </a:rPr>
              <a:t>:    {/</a:t>
            </a:r>
            <a:r>
              <a:rPr lang="en-US" sz="1300" dirty="0" err="1">
                <a:solidFill>
                  <a:schemeClr val="tx1"/>
                </a:solidFill>
                <a:cs typeface="Times New Roman" panose="02020603050405020304" pitchFamily="18" charset="0"/>
              </a:rPr>
              <a:t>cdmp</a:t>
            </a:r>
            <a:r>
              <a:rPr lang="en-US" sz="1300" dirty="0">
                <a:solidFill>
                  <a:schemeClr val="tx1"/>
                </a:solidFill>
                <a:cs typeface="Times New Roman" panose="02020603050405020304" pitchFamily="18" charset="0"/>
              </a:rPr>
              <a:t>-marketplace/</a:t>
            </a:r>
            <a:r>
              <a:rPr lang="en-US" sz="1300" dirty="0" err="1">
                <a:solidFill>
                  <a:schemeClr val="tx1"/>
                </a:solidFill>
                <a:cs typeface="Times New Roman" panose="02020603050405020304" pitchFamily="18" charset="0"/>
              </a:rPr>
              <a:t>api</a:t>
            </a:r>
            <a:r>
              <a:rPr lang="en-US" sz="1300" dirty="0">
                <a:solidFill>
                  <a:schemeClr val="tx1"/>
                </a:solidFill>
                <a:cs typeface="Times New Roman" panose="02020603050405020304" pitchFamily="18" charset="0"/>
              </a:rPr>
              <a:t>/v1/</a:t>
            </a:r>
            <a:r>
              <a:rPr lang="en-US" sz="1300" dirty="0" err="1">
                <a:solidFill>
                  <a:schemeClr val="tx1"/>
                </a:solidFill>
                <a:cs typeface="Times New Roman" panose="02020603050405020304" pitchFamily="18" charset="0"/>
              </a:rPr>
              <a:t>dataCollections</a:t>
            </a:r>
            <a:r>
              <a:rPr lang="en-US" sz="1300" dirty="0">
                <a:solidFill>
                  <a:schemeClr val="tx1"/>
                </a:solidFill>
                <a:cs typeface="Times New Roman" panose="02020603050405020304" pitchFamily="18" charset="0"/>
              </a:rPr>
              <a:t>}</a:t>
            </a:r>
          </a:p>
          <a:p>
            <a:pPr marL="0" indent="0">
              <a:lnSpc>
                <a:spcPct val="100000"/>
              </a:lnSpc>
              <a:buNone/>
            </a:pPr>
            <a:r>
              <a:rPr lang="en-US" sz="1300" dirty="0">
                <a:solidFill>
                  <a:schemeClr val="tx1"/>
                </a:solidFill>
                <a:cs typeface="Times New Roman" panose="02020603050405020304" pitchFamily="18" charset="0"/>
              </a:rPr>
              <a:t>                     Creation of </a:t>
            </a:r>
            <a:r>
              <a:rPr lang="en-US" sz="1300" b="1" dirty="0">
                <a:solidFill>
                  <a:schemeClr val="tx1"/>
                </a:solidFill>
                <a:cs typeface="Times New Roman" panose="02020603050405020304" pitchFamily="18" charset="0"/>
              </a:rPr>
              <a:t>Data Assets </a:t>
            </a:r>
            <a:r>
              <a:rPr lang="en-US" sz="1300" dirty="0">
                <a:solidFill>
                  <a:schemeClr val="tx1"/>
                </a:solidFill>
                <a:cs typeface="Times New Roman" panose="02020603050405020304" pitchFamily="18" charset="0"/>
              </a:rPr>
              <a:t>:  {/</a:t>
            </a:r>
            <a:r>
              <a:rPr lang="en-US" sz="1300" dirty="0" err="1">
                <a:solidFill>
                  <a:schemeClr val="tx1"/>
                </a:solidFill>
                <a:cs typeface="Times New Roman" panose="02020603050405020304" pitchFamily="18" charset="0"/>
              </a:rPr>
              <a:t>cdmp</a:t>
            </a:r>
            <a:r>
              <a:rPr lang="en-US" sz="1300" dirty="0">
                <a:solidFill>
                  <a:schemeClr val="tx1"/>
                </a:solidFill>
                <a:cs typeface="Times New Roman" panose="02020603050405020304" pitchFamily="18" charset="0"/>
              </a:rPr>
              <a:t>-marketplace/</a:t>
            </a:r>
            <a:r>
              <a:rPr lang="en-US" sz="1300" dirty="0" err="1">
                <a:solidFill>
                  <a:schemeClr val="tx1"/>
                </a:solidFill>
                <a:cs typeface="Times New Roman" panose="02020603050405020304" pitchFamily="18" charset="0"/>
              </a:rPr>
              <a:t>api</a:t>
            </a:r>
            <a:r>
              <a:rPr lang="en-US" sz="1300" dirty="0">
                <a:solidFill>
                  <a:schemeClr val="tx1"/>
                </a:solidFill>
                <a:cs typeface="Times New Roman" panose="02020603050405020304" pitchFamily="18" charset="0"/>
              </a:rPr>
              <a:t>/v1/</a:t>
            </a:r>
            <a:r>
              <a:rPr lang="en-US" sz="1300" dirty="0" err="1">
                <a:solidFill>
                  <a:schemeClr val="tx1"/>
                </a:solidFill>
                <a:cs typeface="Times New Roman" panose="02020603050405020304" pitchFamily="18" charset="0"/>
              </a:rPr>
              <a:t>dataAssets</a:t>
            </a:r>
            <a:r>
              <a:rPr lang="en-US" sz="1300" dirty="0">
                <a:solidFill>
                  <a:schemeClr val="tx1"/>
                </a:solidFill>
                <a:cs typeface="Times New Roman" panose="02020603050405020304" pitchFamily="18" charset="0"/>
              </a:rPr>
              <a:t>}</a:t>
            </a:r>
          </a:p>
          <a:p>
            <a:pPr marL="0" indent="0">
              <a:lnSpc>
                <a:spcPct val="100000"/>
              </a:lnSpc>
              <a:buNone/>
            </a:pPr>
            <a:r>
              <a:rPr lang="en-US" sz="1300" dirty="0">
                <a:solidFill>
                  <a:schemeClr val="tx1"/>
                </a:solidFill>
                <a:cs typeface="Times New Roman" panose="02020603050405020304" pitchFamily="18" charset="0"/>
              </a:rPr>
              <a:t>                     Bulk Link to </a:t>
            </a:r>
            <a:r>
              <a:rPr lang="en-US" sz="1300" b="1" dirty="0">
                <a:solidFill>
                  <a:schemeClr val="tx1"/>
                </a:solidFill>
                <a:cs typeface="Times New Roman" panose="02020603050405020304" pitchFamily="18" charset="0"/>
              </a:rPr>
              <a:t>Data Assets to </a:t>
            </a:r>
            <a:r>
              <a:rPr lang="en-US" sz="1300" b="1" dirty="0" err="1">
                <a:solidFill>
                  <a:schemeClr val="tx1"/>
                </a:solidFill>
                <a:cs typeface="Times New Roman" panose="02020603050405020304" pitchFamily="18" charset="0"/>
              </a:rPr>
              <a:t>DataCollection</a:t>
            </a:r>
            <a:r>
              <a:rPr lang="en-US" sz="1300" b="1" dirty="0">
                <a:solidFill>
                  <a:schemeClr val="tx1"/>
                </a:solidFill>
                <a:cs typeface="Times New Roman" panose="02020603050405020304" pitchFamily="18" charset="0"/>
              </a:rPr>
              <a:t> </a:t>
            </a:r>
            <a:r>
              <a:rPr lang="en-US" sz="1300" dirty="0">
                <a:solidFill>
                  <a:schemeClr val="tx1"/>
                </a:solidFill>
                <a:cs typeface="Times New Roman" panose="02020603050405020304" pitchFamily="18" charset="0"/>
              </a:rPr>
              <a:t>: {/</a:t>
            </a:r>
            <a:r>
              <a:rPr lang="en-US" sz="1300" dirty="0" err="1">
                <a:solidFill>
                  <a:schemeClr val="tx1"/>
                </a:solidFill>
                <a:cs typeface="Times New Roman" panose="02020603050405020304" pitchFamily="18" charset="0"/>
              </a:rPr>
              <a:t>cdmp</a:t>
            </a:r>
            <a:r>
              <a:rPr lang="en-US" sz="1300" dirty="0">
                <a:solidFill>
                  <a:schemeClr val="tx1"/>
                </a:solidFill>
                <a:cs typeface="Times New Roman" panose="02020603050405020304" pitchFamily="18" charset="0"/>
              </a:rPr>
              <a:t>-marketplace/</a:t>
            </a:r>
            <a:r>
              <a:rPr lang="en-US" sz="1300" dirty="0" err="1">
                <a:solidFill>
                  <a:schemeClr val="tx1"/>
                </a:solidFill>
                <a:cs typeface="Times New Roman" panose="02020603050405020304" pitchFamily="18" charset="0"/>
              </a:rPr>
              <a:t>api</a:t>
            </a:r>
            <a:r>
              <a:rPr lang="en-US" sz="1300" dirty="0">
                <a:solidFill>
                  <a:schemeClr val="tx1"/>
                </a:solidFill>
                <a:cs typeface="Times New Roman" panose="02020603050405020304" pitchFamily="18" charset="0"/>
              </a:rPr>
              <a:t>/v1/</a:t>
            </a:r>
            <a:r>
              <a:rPr lang="en-US" sz="1300" dirty="0" err="1">
                <a:solidFill>
                  <a:schemeClr val="tx1"/>
                </a:solidFill>
                <a:cs typeface="Times New Roman" panose="02020603050405020304" pitchFamily="18" charset="0"/>
              </a:rPr>
              <a:t>dataAssets</a:t>
            </a:r>
            <a:r>
              <a:rPr lang="en-US" sz="1300" dirty="0">
                <a:solidFill>
                  <a:schemeClr val="tx1"/>
                </a:solidFill>
                <a:cs typeface="Times New Roman" panose="02020603050405020304" pitchFamily="18" charset="0"/>
              </a:rPr>
              <a:t>/</a:t>
            </a:r>
            <a:r>
              <a:rPr lang="en-US" sz="1300" dirty="0" err="1">
                <a:solidFill>
                  <a:schemeClr val="tx1"/>
                </a:solidFill>
                <a:cs typeface="Times New Roman" panose="02020603050405020304" pitchFamily="18" charset="0"/>
              </a:rPr>
              <a:t>linkedDatacollections</a:t>
            </a:r>
            <a:r>
              <a:rPr lang="en-US" sz="1300" dirty="0">
                <a:solidFill>
                  <a:schemeClr val="tx1"/>
                </a:solidFill>
                <a:cs typeface="Times New Roman" panose="02020603050405020304" pitchFamily="18" charset="0"/>
              </a:rPr>
              <a:t>/bulk}</a:t>
            </a:r>
          </a:p>
          <a:p>
            <a:pPr marL="0" indent="0">
              <a:lnSpc>
                <a:spcPct val="100000"/>
              </a:lnSpc>
              <a:buNone/>
            </a:pPr>
            <a:endParaRPr lang="en-US" sz="1300" dirty="0">
              <a:solidFill>
                <a:schemeClr val="tx1"/>
              </a:solidFill>
              <a:cs typeface="Times New Roman" panose="02020603050405020304" pitchFamily="18" charset="0"/>
            </a:endParaRPr>
          </a:p>
          <a:p>
            <a:pPr marL="0" indent="0">
              <a:lnSpc>
                <a:spcPct val="100000"/>
              </a:lnSpc>
              <a:buNone/>
            </a:pPr>
            <a:r>
              <a:rPr lang="en-US" sz="1200" dirty="0">
                <a:solidFill>
                  <a:schemeClr val="tx1"/>
                </a:solidFill>
                <a:cs typeface="Times New Roman" panose="02020603050405020304" pitchFamily="18" charset="0"/>
              </a:rPr>
              <a:t>                   </a:t>
            </a:r>
            <a:endParaRPr lang="en-US" sz="1200" dirty="0">
              <a:solidFill>
                <a:schemeClr val="tx1"/>
              </a:solidFill>
            </a:endParaRPr>
          </a:p>
        </p:txBody>
      </p:sp>
      <p:sp>
        <p:nvSpPr>
          <p:cNvPr id="5" name="Text Placeholder 2">
            <a:extLst>
              <a:ext uri="{FF2B5EF4-FFF2-40B4-BE49-F238E27FC236}">
                <a16:creationId xmlns:a16="http://schemas.microsoft.com/office/drawing/2014/main" id="{70C92072-926B-C946-068E-B28B0228CB03}"/>
              </a:ext>
            </a:extLst>
          </p:cNvPr>
          <p:cNvSpPr txBox="1">
            <a:spLocks/>
          </p:cNvSpPr>
          <p:nvPr/>
        </p:nvSpPr>
        <p:spPr>
          <a:xfrm>
            <a:off x="494328" y="690382"/>
            <a:ext cx="11186850" cy="331601"/>
          </a:xfrm>
          <a:prstGeom prst="rect">
            <a:avLst/>
          </a:prstGeom>
        </p:spPr>
        <p:txBody>
          <a:bodyPr vert="horz" lIns="91440" tIns="45720" rIns="91440" bIns="45720" rtlCol="0" anchor="t">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i="0" kern="1200">
                <a:solidFill>
                  <a:schemeClr val="bg1">
                    <a:lumMod val="50000"/>
                  </a:schemeClr>
                </a:solidFill>
                <a:latin typeface="+mn-lt"/>
                <a:ea typeface="+mn-ea"/>
                <a:cs typeface="+mn-cs"/>
              </a:defRPr>
            </a:lvl1pPr>
            <a:lvl2pPr marL="169863"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344487"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458788"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630237"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i="1">
                <a:cs typeface="Calibri"/>
              </a:rPr>
              <a:t>Utility - Axon Data Marketplace to Cloud Data Marketplace</a:t>
            </a:r>
          </a:p>
        </p:txBody>
      </p:sp>
    </p:spTree>
    <p:extLst>
      <p:ext uri="{BB962C8B-B14F-4D97-AF65-F5344CB8AC3E}">
        <p14:creationId xmlns:p14="http://schemas.microsoft.com/office/powerpoint/2010/main" val="3090824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90AF6D4-894D-4974-9ACF-147F4D90F89B}"/>
              </a:ext>
            </a:extLst>
          </p:cNvPr>
          <p:cNvSpPr>
            <a:spLocks noGrp="1"/>
          </p:cNvSpPr>
          <p:nvPr>
            <p:ph type="body" idx="1"/>
          </p:nvPr>
        </p:nvSpPr>
        <p:spPr>
          <a:xfrm>
            <a:off x="176664" y="197583"/>
            <a:ext cx="10662895" cy="436563"/>
          </a:xfrm>
        </p:spPr>
        <p:txBody>
          <a:bodyPr>
            <a:normAutofit fontScale="70000" lnSpcReduction="20000"/>
          </a:bodyPr>
          <a:lstStyle/>
          <a:p>
            <a:r>
              <a:rPr lang="en-US" sz="4000">
                <a:solidFill>
                  <a:schemeClr val="accent2">
                    <a:lumMod val="75000"/>
                  </a:schemeClr>
                </a:solidFill>
                <a:ea typeface="+mj-ea"/>
                <a:cs typeface="+mj-cs"/>
              </a:rPr>
              <a:t>Process</a:t>
            </a:r>
            <a:r>
              <a:rPr lang="en-US" sz="4000"/>
              <a:t> </a:t>
            </a:r>
            <a:r>
              <a:rPr lang="en-US" sz="4000">
                <a:solidFill>
                  <a:schemeClr val="accent2">
                    <a:lumMod val="75000"/>
                  </a:schemeClr>
                </a:solidFill>
                <a:ea typeface="+mj-ea"/>
                <a:cs typeface="+mj-cs"/>
              </a:rPr>
              <a:t>Involved</a:t>
            </a:r>
          </a:p>
        </p:txBody>
      </p:sp>
      <p:sp>
        <p:nvSpPr>
          <p:cNvPr id="7" name="Text Placeholder 2">
            <a:extLst>
              <a:ext uri="{FF2B5EF4-FFF2-40B4-BE49-F238E27FC236}">
                <a16:creationId xmlns:a16="http://schemas.microsoft.com/office/drawing/2014/main" id="{05F6E3F9-305D-46EA-88FF-F922B73B9975}"/>
              </a:ext>
            </a:extLst>
          </p:cNvPr>
          <p:cNvSpPr>
            <a:spLocks noGrp="1"/>
          </p:cNvSpPr>
          <p:nvPr>
            <p:ph type="body" sz="quarter" idx="13"/>
          </p:nvPr>
        </p:nvSpPr>
        <p:spPr>
          <a:xfrm>
            <a:off x="329065" y="1107040"/>
            <a:ext cx="11186850" cy="331601"/>
          </a:xfrm>
        </p:spPr>
        <p:txBody>
          <a:bodyPr>
            <a:normAutofit fontScale="85000" lnSpcReduction="20000"/>
          </a:bodyPr>
          <a:lstStyle/>
          <a:p>
            <a:r>
              <a:rPr lang="en-US" i="1"/>
              <a:t>Config file</a:t>
            </a:r>
          </a:p>
        </p:txBody>
      </p:sp>
      <p:sp>
        <p:nvSpPr>
          <p:cNvPr id="3" name="Text Placeholder 2">
            <a:extLst>
              <a:ext uri="{FF2B5EF4-FFF2-40B4-BE49-F238E27FC236}">
                <a16:creationId xmlns:a16="http://schemas.microsoft.com/office/drawing/2014/main" id="{9BB04554-0FED-7E83-76E7-536F76C66195}"/>
              </a:ext>
            </a:extLst>
          </p:cNvPr>
          <p:cNvSpPr txBox="1">
            <a:spLocks/>
          </p:cNvSpPr>
          <p:nvPr/>
        </p:nvSpPr>
        <p:spPr>
          <a:xfrm>
            <a:off x="129773" y="509163"/>
            <a:ext cx="11186850" cy="331601"/>
          </a:xfrm>
          <a:prstGeom prst="rect">
            <a:avLst/>
          </a:prstGeom>
        </p:spPr>
        <p:txBody>
          <a:bodyPr vert="horz" lIns="91440" tIns="45720" rIns="91440" bIns="45720" rtlCol="0" anchor="t">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i="0" kern="1200">
                <a:solidFill>
                  <a:schemeClr val="bg1">
                    <a:lumMod val="50000"/>
                  </a:schemeClr>
                </a:solidFill>
                <a:latin typeface="+mn-lt"/>
                <a:ea typeface="+mn-ea"/>
                <a:cs typeface="+mn-cs"/>
              </a:defRPr>
            </a:lvl1pPr>
            <a:lvl2pPr marL="169863"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344487"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458788"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630237"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100" i="1">
                <a:cs typeface="Calibri"/>
              </a:rPr>
              <a:t> </a:t>
            </a:r>
            <a:r>
              <a:rPr lang="en-US" sz="1800" i="1">
                <a:cs typeface="Calibri"/>
              </a:rPr>
              <a:t>Utility - Axon Data Marketplace to Cloud Data Marketplace</a:t>
            </a:r>
          </a:p>
        </p:txBody>
      </p:sp>
      <p:pic>
        <p:nvPicPr>
          <p:cNvPr id="11" name="Content Placeholder 10">
            <a:extLst>
              <a:ext uri="{FF2B5EF4-FFF2-40B4-BE49-F238E27FC236}">
                <a16:creationId xmlns:a16="http://schemas.microsoft.com/office/drawing/2014/main" id="{393FE700-E7B7-2652-760B-67DC765E6715}"/>
              </a:ext>
            </a:extLst>
          </p:cNvPr>
          <p:cNvPicPr>
            <a:picLocks noGrp="1" noChangeAspect="1"/>
          </p:cNvPicPr>
          <p:nvPr>
            <p:ph sz="quarter" idx="14"/>
          </p:nvPr>
        </p:nvPicPr>
        <p:blipFill>
          <a:blip r:embed="rId2"/>
          <a:stretch>
            <a:fillRect/>
          </a:stretch>
        </p:blipFill>
        <p:spPr>
          <a:xfrm>
            <a:off x="809211" y="1571625"/>
            <a:ext cx="6471791" cy="3714750"/>
          </a:xfrm>
        </p:spPr>
      </p:pic>
      <p:pic>
        <p:nvPicPr>
          <p:cNvPr id="5" name="Picture 4">
            <a:extLst>
              <a:ext uri="{FF2B5EF4-FFF2-40B4-BE49-F238E27FC236}">
                <a16:creationId xmlns:a16="http://schemas.microsoft.com/office/drawing/2014/main" id="{97A5AADD-84BE-2EEE-A5FB-E134211CCC3A}"/>
              </a:ext>
            </a:extLst>
          </p:cNvPr>
          <p:cNvPicPr>
            <a:picLocks noChangeAspect="1"/>
          </p:cNvPicPr>
          <p:nvPr/>
        </p:nvPicPr>
        <p:blipFill>
          <a:blip r:embed="rId3"/>
          <a:stretch>
            <a:fillRect/>
          </a:stretch>
        </p:blipFill>
        <p:spPr>
          <a:xfrm>
            <a:off x="371602" y="1445421"/>
            <a:ext cx="6784842" cy="2576147"/>
          </a:xfrm>
          <a:prstGeom prst="rect">
            <a:avLst/>
          </a:prstGeom>
        </p:spPr>
      </p:pic>
      <p:pic>
        <p:nvPicPr>
          <p:cNvPr id="9" name="Picture 8">
            <a:extLst>
              <a:ext uri="{FF2B5EF4-FFF2-40B4-BE49-F238E27FC236}">
                <a16:creationId xmlns:a16="http://schemas.microsoft.com/office/drawing/2014/main" id="{BF5571E8-265B-A2AE-F3BD-49B0A06C8858}"/>
              </a:ext>
            </a:extLst>
          </p:cNvPr>
          <p:cNvPicPr>
            <a:picLocks noChangeAspect="1"/>
          </p:cNvPicPr>
          <p:nvPr/>
        </p:nvPicPr>
        <p:blipFill>
          <a:blip r:embed="rId4"/>
          <a:stretch>
            <a:fillRect/>
          </a:stretch>
        </p:blipFill>
        <p:spPr>
          <a:xfrm>
            <a:off x="5771343" y="748506"/>
            <a:ext cx="5793773" cy="5220376"/>
          </a:xfrm>
          <a:prstGeom prst="rect">
            <a:avLst/>
          </a:prstGeom>
        </p:spPr>
      </p:pic>
      <p:sp>
        <p:nvSpPr>
          <p:cNvPr id="12" name="Text Placeholder 2">
            <a:extLst>
              <a:ext uri="{FF2B5EF4-FFF2-40B4-BE49-F238E27FC236}">
                <a16:creationId xmlns:a16="http://schemas.microsoft.com/office/drawing/2014/main" id="{3D6310ED-2C40-64C1-FE08-9D467F12D0E2}"/>
              </a:ext>
            </a:extLst>
          </p:cNvPr>
          <p:cNvSpPr txBox="1">
            <a:spLocks/>
          </p:cNvSpPr>
          <p:nvPr/>
        </p:nvSpPr>
        <p:spPr>
          <a:xfrm>
            <a:off x="875165" y="6056285"/>
            <a:ext cx="11186850" cy="331601"/>
          </a:xfrm>
          <a:prstGeom prst="rect">
            <a:avLst/>
          </a:prstGeom>
        </p:spPr>
        <p:txBody>
          <a:bodyPr vert="horz" lIns="91440" tIns="45720" rIns="91440" bIns="4572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400" i="0" kern="1200">
                <a:solidFill>
                  <a:schemeClr val="bg1">
                    <a:lumMod val="50000"/>
                  </a:schemeClr>
                </a:solidFill>
                <a:latin typeface="+mn-lt"/>
                <a:ea typeface="+mn-ea"/>
                <a:cs typeface="+mn-cs"/>
              </a:defRPr>
            </a:lvl1pPr>
            <a:lvl2pPr marL="169863"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344487"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458788"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630237"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500" b="1" i="1">
                <a:solidFill>
                  <a:srgbClr val="FF0000"/>
                </a:solidFill>
                <a:highlight>
                  <a:srgbClr val="FFFF00"/>
                </a:highlight>
              </a:rPr>
              <a:t>Disclaimer</a:t>
            </a:r>
            <a:r>
              <a:rPr lang="en-US" sz="1500" i="1">
                <a:solidFill>
                  <a:srgbClr val="FF0000"/>
                </a:solidFill>
              </a:rPr>
              <a:t> : Script is just a framework used for the Demo and it needs to be modified based on the requirement</a:t>
            </a:r>
          </a:p>
        </p:txBody>
      </p:sp>
    </p:spTree>
    <p:extLst>
      <p:ext uri="{BB962C8B-B14F-4D97-AF65-F5344CB8AC3E}">
        <p14:creationId xmlns:p14="http://schemas.microsoft.com/office/powerpoint/2010/main" val="2214702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8ECDBCA-B2CC-47F4-8AA3-7C0892E2CF67}"/>
              </a:ext>
            </a:extLst>
          </p:cNvPr>
          <p:cNvSpPr>
            <a:spLocks noGrp="1"/>
          </p:cNvSpPr>
          <p:nvPr>
            <p:ph type="body" sz="quarter" idx="13"/>
          </p:nvPr>
        </p:nvSpPr>
        <p:spPr>
          <a:xfrm>
            <a:off x="237990" y="329233"/>
            <a:ext cx="11186850" cy="331601"/>
          </a:xfrm>
        </p:spPr>
        <p:txBody>
          <a:bodyPr>
            <a:normAutofit fontScale="85000" lnSpcReduction="20000"/>
          </a:bodyPr>
          <a:lstStyle/>
          <a:p>
            <a:r>
              <a:rPr lang="en-US" i="1"/>
              <a:t>Post Execution :</a:t>
            </a:r>
          </a:p>
        </p:txBody>
      </p:sp>
      <p:sp>
        <p:nvSpPr>
          <p:cNvPr id="3" name="Text Placeholder 2">
            <a:extLst>
              <a:ext uri="{FF2B5EF4-FFF2-40B4-BE49-F238E27FC236}">
                <a16:creationId xmlns:a16="http://schemas.microsoft.com/office/drawing/2014/main" id="{54E992E6-767E-4E8C-A238-3EA26ACC973B}"/>
              </a:ext>
            </a:extLst>
          </p:cNvPr>
          <p:cNvSpPr>
            <a:spLocks noGrp="1"/>
          </p:cNvSpPr>
          <p:nvPr>
            <p:ph type="body" idx="1"/>
          </p:nvPr>
        </p:nvSpPr>
        <p:spPr/>
        <p:txBody>
          <a:bodyPr/>
          <a:lstStyle/>
          <a:p>
            <a:r>
              <a:rPr lang="en-US"/>
              <a:t> </a:t>
            </a:r>
          </a:p>
        </p:txBody>
      </p:sp>
      <p:sp>
        <p:nvSpPr>
          <p:cNvPr id="9" name="Content Placeholder 8">
            <a:extLst>
              <a:ext uri="{FF2B5EF4-FFF2-40B4-BE49-F238E27FC236}">
                <a16:creationId xmlns:a16="http://schemas.microsoft.com/office/drawing/2014/main" id="{95F8C5BD-92B2-0E07-65EE-E8988F2F1AB3}"/>
              </a:ext>
            </a:extLst>
          </p:cNvPr>
          <p:cNvSpPr>
            <a:spLocks noGrp="1"/>
          </p:cNvSpPr>
          <p:nvPr>
            <p:ph sz="quarter" idx="14"/>
          </p:nvPr>
        </p:nvSpPr>
        <p:spPr/>
        <p:txBody>
          <a:bodyPr/>
          <a:lstStyle/>
          <a:p>
            <a:endParaRPr lang="en-US"/>
          </a:p>
        </p:txBody>
      </p:sp>
      <p:pic>
        <p:nvPicPr>
          <p:cNvPr id="23" name="Picture 22">
            <a:extLst>
              <a:ext uri="{FF2B5EF4-FFF2-40B4-BE49-F238E27FC236}">
                <a16:creationId xmlns:a16="http://schemas.microsoft.com/office/drawing/2014/main" id="{096179D6-7A16-B5B0-18D0-B2803E986719}"/>
              </a:ext>
            </a:extLst>
          </p:cNvPr>
          <p:cNvPicPr>
            <a:picLocks noChangeAspect="1"/>
          </p:cNvPicPr>
          <p:nvPr/>
        </p:nvPicPr>
        <p:blipFill>
          <a:blip r:embed="rId3"/>
          <a:stretch>
            <a:fillRect/>
          </a:stretch>
        </p:blipFill>
        <p:spPr>
          <a:xfrm>
            <a:off x="739036" y="1031331"/>
            <a:ext cx="10713928" cy="3426370"/>
          </a:xfrm>
          <a:prstGeom prst="rect">
            <a:avLst/>
          </a:prstGeom>
        </p:spPr>
      </p:pic>
      <p:pic>
        <p:nvPicPr>
          <p:cNvPr id="25" name="Picture 24">
            <a:extLst>
              <a:ext uri="{FF2B5EF4-FFF2-40B4-BE49-F238E27FC236}">
                <a16:creationId xmlns:a16="http://schemas.microsoft.com/office/drawing/2014/main" id="{E3DE567F-97B1-A7CC-982D-3A366A29A8C5}"/>
              </a:ext>
            </a:extLst>
          </p:cNvPr>
          <p:cNvPicPr>
            <a:picLocks noChangeAspect="1"/>
          </p:cNvPicPr>
          <p:nvPr/>
        </p:nvPicPr>
        <p:blipFill>
          <a:blip r:embed="rId4"/>
          <a:stretch>
            <a:fillRect/>
          </a:stretch>
        </p:blipFill>
        <p:spPr>
          <a:xfrm>
            <a:off x="351434" y="855287"/>
            <a:ext cx="11489132" cy="4971382"/>
          </a:xfrm>
          <a:prstGeom prst="rect">
            <a:avLst/>
          </a:prstGeom>
        </p:spPr>
      </p:pic>
      <p:pic>
        <p:nvPicPr>
          <p:cNvPr id="29" name="Picture 28">
            <a:extLst>
              <a:ext uri="{FF2B5EF4-FFF2-40B4-BE49-F238E27FC236}">
                <a16:creationId xmlns:a16="http://schemas.microsoft.com/office/drawing/2014/main" id="{B7456DFA-7C4D-BCCB-E9EE-FE4F18F27DE0}"/>
              </a:ext>
            </a:extLst>
          </p:cNvPr>
          <p:cNvPicPr>
            <a:picLocks noChangeAspect="1"/>
          </p:cNvPicPr>
          <p:nvPr/>
        </p:nvPicPr>
        <p:blipFill>
          <a:blip r:embed="rId5"/>
          <a:stretch>
            <a:fillRect/>
          </a:stretch>
        </p:blipFill>
        <p:spPr>
          <a:xfrm>
            <a:off x="511308" y="785812"/>
            <a:ext cx="11581021" cy="5545062"/>
          </a:xfrm>
          <a:prstGeom prst="rect">
            <a:avLst/>
          </a:prstGeom>
        </p:spPr>
      </p:pic>
      <p:pic>
        <p:nvPicPr>
          <p:cNvPr id="31" name="Picture 30">
            <a:extLst>
              <a:ext uri="{FF2B5EF4-FFF2-40B4-BE49-F238E27FC236}">
                <a16:creationId xmlns:a16="http://schemas.microsoft.com/office/drawing/2014/main" id="{CAB2BD0B-7CA0-8AAB-7168-9DEFBF632636}"/>
              </a:ext>
            </a:extLst>
          </p:cNvPr>
          <p:cNvPicPr>
            <a:picLocks noChangeAspect="1"/>
          </p:cNvPicPr>
          <p:nvPr/>
        </p:nvPicPr>
        <p:blipFill>
          <a:blip r:embed="rId6"/>
          <a:stretch>
            <a:fillRect/>
          </a:stretch>
        </p:blipFill>
        <p:spPr>
          <a:xfrm>
            <a:off x="987940" y="785812"/>
            <a:ext cx="9615090" cy="5581608"/>
          </a:xfrm>
          <a:prstGeom prst="rect">
            <a:avLst/>
          </a:prstGeom>
        </p:spPr>
      </p:pic>
    </p:spTree>
    <p:extLst>
      <p:ext uri="{BB962C8B-B14F-4D97-AF65-F5344CB8AC3E}">
        <p14:creationId xmlns:p14="http://schemas.microsoft.com/office/powerpoint/2010/main" val="127212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2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2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29"/>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8FA3337-E6EB-DE85-6051-21E1E1312975}"/>
              </a:ext>
            </a:extLst>
          </p:cNvPr>
          <p:cNvSpPr>
            <a:spLocks noGrp="1"/>
          </p:cNvSpPr>
          <p:nvPr>
            <p:ph type="body" idx="1"/>
          </p:nvPr>
        </p:nvSpPr>
        <p:spPr>
          <a:xfrm>
            <a:off x="186026" y="249360"/>
            <a:ext cx="10662895" cy="436563"/>
          </a:xfrm>
        </p:spPr>
        <p:txBody>
          <a:bodyPr>
            <a:normAutofit/>
          </a:bodyPr>
          <a:lstStyle/>
          <a:p>
            <a:pPr>
              <a:lnSpc>
                <a:spcPct val="70000"/>
              </a:lnSpc>
            </a:pPr>
            <a:r>
              <a:rPr lang="en-US" sz="2800">
                <a:solidFill>
                  <a:schemeClr val="accent2">
                    <a:lumMod val="75000"/>
                  </a:schemeClr>
                </a:solidFill>
                <a:ea typeface="+mj-ea"/>
                <a:cs typeface="+mj-cs"/>
              </a:rPr>
              <a:t>Link Technical Asset to Business Asset</a:t>
            </a:r>
          </a:p>
        </p:txBody>
      </p:sp>
      <p:pic>
        <p:nvPicPr>
          <p:cNvPr id="3" name="Content Placeholder 2">
            <a:extLst>
              <a:ext uri="{FF2B5EF4-FFF2-40B4-BE49-F238E27FC236}">
                <a16:creationId xmlns:a16="http://schemas.microsoft.com/office/drawing/2014/main" id="{2AE773C8-E1B5-1515-92E0-76532C35ABF0}"/>
              </a:ext>
            </a:extLst>
          </p:cNvPr>
          <p:cNvPicPr>
            <a:picLocks noGrp="1" noChangeAspect="1"/>
          </p:cNvPicPr>
          <p:nvPr>
            <p:ph sz="quarter" idx="14"/>
          </p:nvPr>
        </p:nvPicPr>
        <p:blipFill>
          <a:blip r:embed="rId2"/>
          <a:stretch>
            <a:fillRect/>
          </a:stretch>
        </p:blipFill>
        <p:spPr>
          <a:xfrm>
            <a:off x="828917" y="1030582"/>
            <a:ext cx="9829558" cy="4712994"/>
          </a:xfrm>
        </p:spPr>
      </p:pic>
      <p:sp>
        <p:nvSpPr>
          <p:cNvPr id="2" name="TextBox 1">
            <a:extLst>
              <a:ext uri="{FF2B5EF4-FFF2-40B4-BE49-F238E27FC236}">
                <a16:creationId xmlns:a16="http://schemas.microsoft.com/office/drawing/2014/main" id="{FC1AB660-E889-2607-C61D-B7B8A92479BB}"/>
              </a:ext>
            </a:extLst>
          </p:cNvPr>
          <p:cNvSpPr txBox="1"/>
          <p:nvPr/>
        </p:nvSpPr>
        <p:spPr>
          <a:xfrm>
            <a:off x="184150" y="501650"/>
            <a:ext cx="5410200" cy="3539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700" i="1">
                <a:solidFill>
                  <a:srgbClr val="7F7F7F"/>
                </a:solidFill>
              </a:rPr>
              <a:t>Utility - Axon Data Marketplace to Cloud Data Marketplace</a:t>
            </a:r>
            <a:r>
              <a:rPr lang="en-US" sz="1700">
                <a:solidFill>
                  <a:srgbClr val="7F7F7F"/>
                </a:solidFill>
                <a:cs typeface="Calibri"/>
              </a:rPr>
              <a:t>​</a:t>
            </a:r>
            <a:endParaRPr lang="en-US"/>
          </a:p>
        </p:txBody>
      </p:sp>
    </p:spTree>
    <p:extLst>
      <p:ext uri="{BB962C8B-B14F-4D97-AF65-F5344CB8AC3E}">
        <p14:creationId xmlns:p14="http://schemas.microsoft.com/office/powerpoint/2010/main" val="3480838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A38C7-D87A-BB30-36E1-DE81DE9C7C41}"/>
              </a:ext>
            </a:extLst>
          </p:cNvPr>
          <p:cNvSpPr>
            <a:spLocks noGrp="1"/>
          </p:cNvSpPr>
          <p:nvPr>
            <p:ph type="title"/>
          </p:nvPr>
        </p:nvSpPr>
        <p:spPr>
          <a:xfrm>
            <a:off x="440267" y="270936"/>
            <a:ext cx="11198093" cy="664851"/>
          </a:xfrm>
        </p:spPr>
        <p:txBody>
          <a:bodyPr>
            <a:normAutofit fontScale="90000"/>
          </a:bodyPr>
          <a:lstStyle/>
          <a:p>
            <a:r>
              <a:rPr lang="en-US" sz="3100" b="1">
                <a:solidFill>
                  <a:schemeClr val="accent2">
                    <a:lumMod val="75000"/>
                  </a:schemeClr>
                </a:solidFill>
                <a:latin typeface="+mn-lt"/>
                <a:ea typeface="+mn-ea"/>
                <a:cs typeface="Calibri"/>
              </a:rPr>
              <a:t>References</a:t>
            </a:r>
            <a:r>
              <a:rPr lang="en-US"/>
              <a:t> </a:t>
            </a:r>
          </a:p>
        </p:txBody>
      </p:sp>
      <p:sp>
        <p:nvSpPr>
          <p:cNvPr id="4" name="Text Placeholder 3">
            <a:extLst>
              <a:ext uri="{FF2B5EF4-FFF2-40B4-BE49-F238E27FC236}">
                <a16:creationId xmlns:a16="http://schemas.microsoft.com/office/drawing/2014/main" id="{C4DE54CE-CC4C-0A07-7D58-35B6B5E9EC1E}"/>
              </a:ext>
            </a:extLst>
          </p:cNvPr>
          <p:cNvSpPr>
            <a:spLocks noGrp="1"/>
          </p:cNvSpPr>
          <p:nvPr>
            <p:ph type="body" idx="1"/>
          </p:nvPr>
        </p:nvSpPr>
        <p:spPr>
          <a:xfrm>
            <a:off x="1017796" y="1615736"/>
            <a:ext cx="10043782" cy="2139518"/>
          </a:xfrm>
        </p:spPr>
        <p:txBody>
          <a:bodyPr>
            <a:normAutofit fontScale="85000" lnSpcReduction="20000"/>
          </a:bodyPr>
          <a:lstStyle/>
          <a:p>
            <a:pPr marL="342900" indent="-342900">
              <a:buFont typeface="Wingdings" panose="020B0604020202020204" pitchFamily="34" charset="0"/>
              <a:buChar char="Ø"/>
            </a:pPr>
            <a:r>
              <a:rPr lang="en-US">
                <a:solidFill>
                  <a:schemeClr val="accent1">
                    <a:lumMod val="75000"/>
                  </a:schemeClr>
                </a:solidFill>
              </a:rPr>
              <a:t>CDMP API : </a:t>
            </a:r>
            <a:r>
              <a:rPr lang="en-US" u="sng" dirty="0">
                <a:solidFill>
                  <a:schemeClr val="accent1">
                    <a:lumMod val="75000"/>
                  </a:schemeClr>
                </a:solidFill>
              </a:rPr>
              <a:t>https://docs.informatica.com/data-governance-and-quality-cloud/data-marketplace/current-version/api-reference/preface.html</a:t>
            </a:r>
            <a:endParaRPr lang="en-US" dirty="0">
              <a:solidFill>
                <a:schemeClr val="accent1">
                  <a:lumMod val="75000"/>
                </a:schemeClr>
              </a:solidFill>
            </a:endParaRPr>
          </a:p>
          <a:p>
            <a:pPr marL="342900" indent="-342900">
              <a:buFont typeface="Wingdings" panose="020B0604020202020204" pitchFamily="34" charset="0"/>
              <a:buChar char="Ø"/>
            </a:pPr>
            <a:r>
              <a:rPr lang="en-US">
                <a:solidFill>
                  <a:schemeClr val="accent1">
                    <a:lumMod val="75000"/>
                  </a:schemeClr>
                </a:solidFill>
              </a:rPr>
              <a:t>Axon API : </a:t>
            </a:r>
            <a:r>
              <a:rPr lang="en-US" dirty="0">
                <a:solidFill>
                  <a:schemeClr val="accent1">
                    <a:lumMod val="75000"/>
                  </a:schemeClr>
                </a:solidFill>
                <a:hlinkClick r:id="rId2">
                  <a:extLst>
                    <a:ext uri="{A12FA001-AC4F-418D-AE19-62706E023703}">
                      <ahyp:hlinkClr xmlns:ahyp="http://schemas.microsoft.com/office/drawing/2018/hyperlinkcolor" val="tx"/>
                    </a:ext>
                  </a:extLst>
                </a:hlinkClick>
              </a:rPr>
              <a:t>https://docs.informatica.com/data-quality-and-governance/axon-data-governance/7-3-1/rest-api-guide/rest-api-introduction-and-setup.html</a:t>
            </a:r>
            <a:endParaRPr lang="en-US" dirty="0">
              <a:solidFill>
                <a:schemeClr val="accent1">
                  <a:lumMod val="75000"/>
                </a:schemeClr>
              </a:solidFill>
              <a:cs typeface="Calibri" panose="020F0502020204030204"/>
              <a:hlinkClick r:id="rId2">
                <a:extLst>
                  <a:ext uri="{A12FA001-AC4F-418D-AE19-62706E023703}">
                    <ahyp:hlinkClr xmlns:ahyp="http://schemas.microsoft.com/office/drawing/2018/hyperlinkcolor" val="tx"/>
                  </a:ext>
                </a:extLst>
              </a:hlinkClick>
            </a:endParaRPr>
          </a:p>
          <a:p>
            <a:pPr marL="342900" indent="-342900">
              <a:buFont typeface="Wingdings" panose="020B0604020202020204" pitchFamily="34" charset="0"/>
              <a:buChar char="Ø"/>
            </a:pPr>
            <a:r>
              <a:rPr lang="en-US">
                <a:solidFill>
                  <a:schemeClr val="accent1">
                    <a:lumMod val="75000"/>
                  </a:schemeClr>
                </a:solidFill>
              </a:rPr>
              <a:t>CDMP : </a:t>
            </a:r>
            <a:r>
              <a:rPr lang="en-US" u="sng" dirty="0">
                <a:solidFill>
                  <a:schemeClr val="accent1">
                    <a:lumMod val="75000"/>
                  </a:schemeClr>
                </a:solidFill>
                <a:hlinkClick r:id="rId3"/>
              </a:rPr>
              <a:t>https://docs.informatica.com/data-governance-and-quality-cloud/data-marketplace/current-version.html</a:t>
            </a:r>
            <a:endParaRPr lang="en-US" u="sng">
              <a:solidFill>
                <a:schemeClr val="accent1">
                  <a:lumMod val="75000"/>
                </a:schemeClr>
              </a:solidFill>
              <a:hlinkClick r:id="rId3"/>
            </a:endParaRPr>
          </a:p>
          <a:p>
            <a:endParaRPr lang="en-US" u="sng" dirty="0">
              <a:solidFill>
                <a:schemeClr val="accent1">
                  <a:lumMod val="75000"/>
                </a:schemeClr>
              </a:solidFill>
              <a:cs typeface="Calibri" panose="020F0502020204030204"/>
            </a:endParaRPr>
          </a:p>
          <a:p>
            <a:pPr>
              <a:buFont typeface="Wingdings" panose="020B0604020202020204" pitchFamily="34" charset="0"/>
            </a:pPr>
            <a:r>
              <a:rPr lang="en-US" dirty="0">
                <a:solidFill>
                  <a:schemeClr val="accent1">
                    <a:lumMod val="75000"/>
                  </a:schemeClr>
                </a:solidFill>
                <a:cs typeface="Calibri" panose="020F0502020204030204"/>
              </a:rPr>
              <a:t>Sample Script : </a:t>
            </a:r>
            <a:r>
              <a:rPr lang="en-US" b="0" dirty="0">
                <a:ea typeface="+mn-lt"/>
                <a:cs typeface="+mn-lt"/>
              </a:rPr>
              <a:t>https://github.com/CustomerSuccessArchitect/Migration-Utility--Axon-MP-to-CDMP.git</a:t>
            </a:r>
            <a:endParaRPr lang="en-US" u="sng" dirty="0">
              <a:solidFill>
                <a:schemeClr val="accent1">
                  <a:lumMod val="75000"/>
                </a:schemeClr>
              </a:solidFill>
              <a:cs typeface="Calibri" panose="020F0502020204030204"/>
            </a:endParaRPr>
          </a:p>
        </p:txBody>
      </p:sp>
      <p:sp>
        <p:nvSpPr>
          <p:cNvPr id="3" name="TextBox 2">
            <a:extLst>
              <a:ext uri="{FF2B5EF4-FFF2-40B4-BE49-F238E27FC236}">
                <a16:creationId xmlns:a16="http://schemas.microsoft.com/office/drawing/2014/main" id="{9EA12FF2-660F-C24E-9D05-729BD5F42579}"/>
              </a:ext>
            </a:extLst>
          </p:cNvPr>
          <p:cNvSpPr txBox="1"/>
          <p:nvPr/>
        </p:nvSpPr>
        <p:spPr>
          <a:xfrm>
            <a:off x="438150" y="745066"/>
            <a:ext cx="5918200" cy="3539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700" i="1">
                <a:solidFill>
                  <a:srgbClr val="7F7F7F"/>
                </a:solidFill>
              </a:rPr>
              <a:t>Utility - Axon Data Marketplace to Cloud Data Marketplace</a:t>
            </a:r>
            <a:r>
              <a:rPr lang="en-US" sz="1700">
                <a:solidFill>
                  <a:srgbClr val="7F7F7F"/>
                </a:solidFill>
                <a:cs typeface="Calibri"/>
              </a:rPr>
              <a:t>​</a:t>
            </a:r>
            <a:endParaRPr lang="en-US"/>
          </a:p>
        </p:txBody>
      </p:sp>
    </p:spTree>
    <p:extLst>
      <p:ext uri="{BB962C8B-B14F-4D97-AF65-F5344CB8AC3E}">
        <p14:creationId xmlns:p14="http://schemas.microsoft.com/office/powerpoint/2010/main" val="784470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1B3CB4A-9CEC-4F9B-BD68-FF0AEA0B436B}"/>
              </a:ext>
            </a:extLst>
          </p:cNvPr>
          <p:cNvSpPr>
            <a:spLocks noGrp="1"/>
          </p:cNvSpPr>
          <p:nvPr>
            <p:ph type="body" sz="quarter" idx="11"/>
          </p:nvPr>
        </p:nvSpPr>
        <p:spPr>
          <a:xfrm>
            <a:off x="4275524" y="2798206"/>
            <a:ext cx="2696776" cy="1574502"/>
          </a:xfrm>
        </p:spPr>
        <p:txBody>
          <a:bodyPr/>
          <a:lstStyle/>
          <a:p>
            <a:r>
              <a:rPr lang="en-US"/>
              <a:t>Demo</a:t>
            </a:r>
          </a:p>
        </p:txBody>
      </p:sp>
    </p:spTree>
    <p:extLst>
      <p:ext uri="{BB962C8B-B14F-4D97-AF65-F5344CB8AC3E}">
        <p14:creationId xmlns:p14="http://schemas.microsoft.com/office/powerpoint/2010/main" val="2307094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378</Words>
  <Application>Microsoft Office PowerPoint</Application>
  <PresentationFormat>Widescreen</PresentationFormat>
  <Paragraphs>59</Paragraphs>
  <Slides>9</Slides>
  <Notes>4</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Agenda</vt:lpstr>
      <vt:lpstr>Overview  -  Migration Utility  </vt:lpstr>
      <vt:lpstr>PowerPoint Presentation</vt:lpstr>
      <vt:lpstr>PowerPoint Presentation</vt:lpstr>
      <vt:lpstr>PowerPoint Presentation</vt:lpstr>
      <vt:lpstr>PowerPoint Presentation</vt:lpstr>
      <vt:lpstr>References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Jain, Sachin</dc:creator>
  <cp:lastModifiedBy>P, Rashmi</cp:lastModifiedBy>
  <cp:revision>6</cp:revision>
  <dcterms:created xsi:type="dcterms:W3CDTF">2020-09-30T11:28:01Z</dcterms:created>
  <dcterms:modified xsi:type="dcterms:W3CDTF">2023-05-11T13:01:47Z</dcterms:modified>
</cp:coreProperties>
</file>