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3" r:id="rId4"/>
  </p:sldMasterIdLst>
  <p:notesMasterIdLst>
    <p:notesMasterId r:id="rId22"/>
  </p:notesMasterIdLst>
  <p:handoutMasterIdLst>
    <p:handoutMasterId r:id="rId23"/>
  </p:handoutMasterIdLst>
  <p:sldIdLst>
    <p:sldId id="2076137546" r:id="rId5"/>
    <p:sldId id="2076137563" r:id="rId6"/>
    <p:sldId id="2076137560" r:id="rId7"/>
    <p:sldId id="2076137573" r:id="rId8"/>
    <p:sldId id="2076137570" r:id="rId9"/>
    <p:sldId id="2076137547" r:id="rId10"/>
    <p:sldId id="2076137549" r:id="rId11"/>
    <p:sldId id="2076137576" r:id="rId12"/>
    <p:sldId id="2076137575" r:id="rId13"/>
    <p:sldId id="2076137574" r:id="rId14"/>
    <p:sldId id="2076137572" r:id="rId15"/>
    <p:sldId id="355" r:id="rId16"/>
    <p:sldId id="2076137577" r:id="rId17"/>
    <p:sldId id="2076137578" r:id="rId18"/>
    <p:sldId id="2076137562" r:id="rId19"/>
    <p:sldId id="284" r:id="rId20"/>
    <p:sldId id="2076137518" r:id="rId21"/>
  </p:sldIdLst>
  <p:sldSz cx="12188825"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9CBD0B-E1E5-CF67-8F20-09C5A06440B9}" name="Sanyal, Ruma" initials="SR" userId="S::rsanyal@informatica.com::45261c42-ddd8-4848-88a2-d45b9955c501" providerId="AD"/>
  <p188:author id="{2902D521-0C0B-6D60-9A87-30260FAE5149}" name="Chandramohan, Prash" initials="CP" userId="S::pchandr@informatica.com::e67aeeb5-4753-4189-9f28-e4e349086393" providerId="AD"/>
  <p188:author id="{2838DA32-5D92-72B8-1122-7AB6FC7946AA}" name="Prakash, Divya" initials="PD" userId="S::dprakash@informatica.com::05a977eb-870a-44c6-8833-05f3109c798e" providerId="AD"/>
  <p188:author id="{ED19AD97-83E6-8118-8025-25C97A617E66}" name="Turajski, Nathan" initials="NT" userId="S::nturajski@informatica.com::1c433175-0616-44b0-ad98-4da46e3b9b4d" providerId="AD"/>
  <p188:author id="{77A169BE-C725-6FA9-64AD-708A17C35279}" name="Line, Philip" initials="LP" userId="S::pline@informatica.com::7ac82927-2d58-4c2b-84ed-d5873fe82ce3" providerId="AD"/>
  <p188:author id="{9EDF1CF5-551A-1FBF-06F7-840ECD84A494}" name="Kuthanur, Dharma" initials="KD" userId="S::dkuthanur@informatica.com::4b9bc239-e8bb-4116-adb7-0fbc85cbfe5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FFDE34"/>
    <a:srgbClr val="ECECEC"/>
    <a:srgbClr val="FF6A13"/>
    <a:srgbClr val="888B8D"/>
    <a:srgbClr val="0047BB"/>
    <a:srgbClr val="626262"/>
    <a:srgbClr val="444444"/>
    <a:srgbClr val="FF8A1A"/>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61CED7-6AC6-C09C-3466-22326A446895}" v="344" dt="2025-11-16T02:00:33.6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cSldViewPr>
  </p:slide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latin typeface="Roboto" panose="02000000000000000000" pitchFamily="2" charset="0"/>
            </a:endParaRPr>
          </a:p>
        </p:txBody>
      </p:sp>
      <p:sp>
        <p:nvSpPr>
          <p:cNvPr id="3" name="Date Placeholder 2"/>
          <p:cNvSpPr>
            <a:spLocks noGrp="1"/>
          </p:cNvSpPr>
          <p:nvPr>
            <p:ph type="dt" sz="quarter" idx="1"/>
          </p:nvPr>
        </p:nvSpPr>
        <p:spPr>
          <a:xfrm>
            <a:off x="4023092" y="0"/>
            <a:ext cx="3077739" cy="471054"/>
          </a:xfrm>
          <a:prstGeom prst="rect">
            <a:avLst/>
          </a:prstGeom>
        </p:spPr>
        <p:txBody>
          <a:bodyPr vert="horz" lIns="94229" tIns="47114" rIns="94229" bIns="47114" rtlCol="0"/>
          <a:lstStyle>
            <a:lvl1pPr algn="r">
              <a:defRPr sz="1200"/>
            </a:lvl1pPr>
          </a:lstStyle>
          <a:p>
            <a:fld id="{A8AF0ABA-1503-4581-BC5A-AF3D56D7DD45}" type="datetimeFigureOut">
              <a:rPr lang="en-US" smtClean="0">
                <a:latin typeface="Roboto" panose="02000000000000000000" pitchFamily="2" charset="0"/>
              </a:rPr>
              <a:t>11/15/2025</a:t>
            </a:fld>
            <a:endParaRPr lang="en-US">
              <a:latin typeface="Roboto" panose="02000000000000000000" pitchFamily="2" charset="0"/>
            </a:endParaRPr>
          </a:p>
        </p:txBody>
      </p:sp>
      <p:sp>
        <p:nvSpPr>
          <p:cNvPr id="4" name="Footer Placeholder 3"/>
          <p:cNvSpPr>
            <a:spLocks noGrp="1"/>
          </p:cNvSpPr>
          <p:nvPr>
            <p:ph type="ftr" sz="quarter" idx="2"/>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latin typeface="Roboto" panose="02000000000000000000" pitchFamily="2" charset="0"/>
            </a:endParaRPr>
          </a:p>
        </p:txBody>
      </p:sp>
      <p:sp>
        <p:nvSpPr>
          <p:cNvPr id="5" name="Slide Number Placeholder 4"/>
          <p:cNvSpPr>
            <a:spLocks noGrp="1"/>
          </p:cNvSpPr>
          <p:nvPr>
            <p:ph type="sldNum" sz="quarter" idx="3"/>
          </p:nvPr>
        </p:nvSpPr>
        <p:spPr>
          <a:xfrm>
            <a:off x="4023092" y="8917422"/>
            <a:ext cx="3077739" cy="471053"/>
          </a:xfrm>
          <a:prstGeom prst="rect">
            <a:avLst/>
          </a:prstGeom>
        </p:spPr>
        <p:txBody>
          <a:bodyPr vert="horz" lIns="94229" tIns="47114" rIns="94229" bIns="47114" rtlCol="0" anchor="b"/>
          <a:lstStyle>
            <a:lvl1pPr algn="r">
              <a:defRPr sz="1200"/>
            </a:lvl1pPr>
          </a:lstStyle>
          <a:p>
            <a:fld id="{A63F1010-2D67-4645-821C-D43BAA1B17D5}" type="slidenum">
              <a:rPr lang="en-US" smtClean="0">
                <a:latin typeface="Roboto" panose="02000000000000000000" pitchFamily="2" charset="0"/>
              </a:rPr>
              <a:t>‹#›</a:t>
            </a:fld>
            <a:endParaRPr lang="en-US">
              <a:latin typeface="Roboto" panose="02000000000000000000" pitchFamily="2" charset="0"/>
            </a:endParaRPr>
          </a:p>
        </p:txBody>
      </p:sp>
    </p:spTree>
    <p:extLst>
      <p:ext uri="{BB962C8B-B14F-4D97-AF65-F5344CB8AC3E}">
        <p14:creationId xmlns:p14="http://schemas.microsoft.com/office/powerpoint/2010/main" val="81980962"/>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957" userDrawn="1">
          <p15:clr>
            <a:srgbClr val="F26B43"/>
          </p15:clr>
        </p15:guide>
        <p15:guide id="2" pos="2237"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atin typeface="Roboto" panose="02000000000000000000" pitchFamily="2" charset="0"/>
              </a:defRPr>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atin typeface="Roboto" panose="02000000000000000000" pitchFamily="2" charset="0"/>
              </a:defRPr>
            </a:lvl1pPr>
          </a:lstStyle>
          <a:p>
            <a:fld id="{78186FDC-CD1E-4E7E-B1CD-1CBCCD519E8C}" type="datetimeFigureOut">
              <a:rPr lang="en-US" smtClean="0"/>
              <a:pPr/>
              <a:t>11/15/2025</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atin typeface="Roboto" panose="02000000000000000000" pitchFamily="2" charset="0"/>
              </a:defRPr>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atin typeface="Roboto" panose="02000000000000000000" pitchFamily="2" charset="0"/>
              </a:defRPr>
            </a:lvl1pPr>
          </a:lstStyle>
          <a:p>
            <a:fld id="{4B9A8B04-59C6-4476-9B83-8806D24CC38B}" type="slidenum">
              <a:rPr lang="en-US" smtClean="0"/>
              <a:pPr/>
              <a:t>‹#›</a:t>
            </a:fld>
            <a:endParaRPr lang="en-US"/>
          </a:p>
        </p:txBody>
      </p:sp>
    </p:spTree>
    <p:extLst>
      <p:ext uri="{BB962C8B-B14F-4D97-AF65-F5344CB8AC3E}">
        <p14:creationId xmlns:p14="http://schemas.microsoft.com/office/powerpoint/2010/main" val="1488757200"/>
      </p:ext>
    </p:extLst>
  </p:cSld>
  <p:clrMap bg1="lt1" tx1="dk1" bg2="lt2" tx2="dk2" accent1="accent1" accent2="accent2" accent3="accent3" accent4="accent4" accent5="accent5" accent6="accent6" hlink="hlink" folHlink="folHlink"/>
  <p:notesStyle>
    <a:lvl1pPr marL="0" algn="l" defTabSz="609448" rtl="0" eaLnBrk="1" latinLnBrk="0" hangingPunct="1">
      <a:defRPr sz="800" kern="1200">
        <a:solidFill>
          <a:schemeClr val="tx1"/>
        </a:solidFill>
        <a:latin typeface="Roboto" panose="02000000000000000000" pitchFamily="2" charset="0"/>
        <a:ea typeface="+mn-ea"/>
        <a:cs typeface="+mn-cs"/>
      </a:defRPr>
    </a:lvl1pPr>
    <a:lvl2pPr marL="304724" algn="l" defTabSz="609448" rtl="0" eaLnBrk="1" latinLnBrk="0" hangingPunct="1">
      <a:defRPr sz="800" kern="1200">
        <a:solidFill>
          <a:schemeClr val="tx1"/>
        </a:solidFill>
        <a:latin typeface="Roboto" panose="02000000000000000000" pitchFamily="2" charset="0"/>
        <a:ea typeface="+mn-ea"/>
        <a:cs typeface="+mn-cs"/>
      </a:defRPr>
    </a:lvl2pPr>
    <a:lvl3pPr marL="609448" algn="l" defTabSz="609448" rtl="0" eaLnBrk="1" latinLnBrk="0" hangingPunct="1">
      <a:defRPr sz="800" kern="1200">
        <a:solidFill>
          <a:schemeClr val="tx1"/>
        </a:solidFill>
        <a:latin typeface="Roboto" panose="02000000000000000000" pitchFamily="2" charset="0"/>
        <a:ea typeface="+mn-ea"/>
        <a:cs typeface="+mn-cs"/>
      </a:defRPr>
    </a:lvl3pPr>
    <a:lvl4pPr marL="914171" algn="l" defTabSz="609448" rtl="0" eaLnBrk="1" latinLnBrk="0" hangingPunct="1">
      <a:defRPr sz="800" kern="1200">
        <a:solidFill>
          <a:schemeClr val="tx1"/>
        </a:solidFill>
        <a:latin typeface="Roboto" panose="02000000000000000000" pitchFamily="2" charset="0"/>
        <a:ea typeface="+mn-ea"/>
        <a:cs typeface="+mn-cs"/>
      </a:defRPr>
    </a:lvl4pPr>
    <a:lvl5pPr marL="1218895" algn="l" defTabSz="609448" rtl="0" eaLnBrk="1" latinLnBrk="0" hangingPunct="1">
      <a:defRPr sz="800" kern="1200">
        <a:solidFill>
          <a:schemeClr val="tx1"/>
        </a:solidFill>
        <a:latin typeface="Roboto" panose="02000000000000000000" pitchFamily="2" charset="0"/>
        <a:ea typeface="+mn-ea"/>
        <a:cs typeface="+mn-cs"/>
      </a:defRPr>
    </a:lvl5pPr>
    <a:lvl6pPr marL="1523619" algn="l" defTabSz="609448" rtl="0" eaLnBrk="1" latinLnBrk="0" hangingPunct="1">
      <a:defRPr sz="800" kern="1200">
        <a:solidFill>
          <a:schemeClr val="tx1"/>
        </a:solidFill>
        <a:latin typeface="+mn-lt"/>
        <a:ea typeface="+mn-ea"/>
        <a:cs typeface="+mn-cs"/>
      </a:defRPr>
    </a:lvl6pPr>
    <a:lvl7pPr marL="1828343" algn="l" defTabSz="609448" rtl="0" eaLnBrk="1" latinLnBrk="0" hangingPunct="1">
      <a:defRPr sz="800" kern="1200">
        <a:solidFill>
          <a:schemeClr val="tx1"/>
        </a:solidFill>
        <a:latin typeface="+mn-lt"/>
        <a:ea typeface="+mn-ea"/>
        <a:cs typeface="+mn-cs"/>
      </a:defRPr>
    </a:lvl7pPr>
    <a:lvl8pPr marL="2133067" algn="l" defTabSz="609448" rtl="0" eaLnBrk="1" latinLnBrk="0" hangingPunct="1">
      <a:defRPr sz="800" kern="1200">
        <a:solidFill>
          <a:schemeClr val="tx1"/>
        </a:solidFill>
        <a:latin typeface="+mn-lt"/>
        <a:ea typeface="+mn-ea"/>
        <a:cs typeface="+mn-cs"/>
      </a:defRPr>
    </a:lvl8pPr>
    <a:lvl9pPr marL="2437790" algn="l" defTabSz="609448"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9A8B04-59C6-4476-9B83-8806D24CC38B}" type="slidenum">
              <a:rPr lang="en-US" smtClean="0"/>
              <a:pPr/>
              <a:t>1</a:t>
            </a:fld>
            <a:endParaRPr lang="en-US"/>
          </a:p>
        </p:txBody>
      </p:sp>
    </p:spTree>
    <p:extLst>
      <p:ext uri="{BB962C8B-B14F-4D97-AF65-F5344CB8AC3E}">
        <p14:creationId xmlns:p14="http://schemas.microsoft.com/office/powerpoint/2010/main" val="9795010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2.sv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option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44A7B10-FD6A-D71D-F9FD-C57CA013A34C}"/>
              </a:ext>
            </a:extLst>
          </p:cNvPr>
          <p:cNvSpPr/>
          <p:nvPr userDrawn="1"/>
        </p:nvSpPr>
        <p:spPr>
          <a:xfrm>
            <a:off x="0" y="6210300"/>
            <a:ext cx="2500085" cy="6477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ctr"/>
          <a:lstStyle/>
          <a:p>
            <a:pPr algn="ctr"/>
            <a:endParaRPr lang="en-US" sz="1600">
              <a:solidFill>
                <a:schemeClr val="bg1"/>
              </a:solidFill>
              <a:latin typeface="Roboto" charset="0"/>
              <a:ea typeface="Roboto" charset="0"/>
              <a:cs typeface="Roboto" charset="0"/>
            </a:endParaRPr>
          </a:p>
        </p:txBody>
      </p:sp>
      <p:sp>
        <p:nvSpPr>
          <p:cNvPr id="5" name="Text Placeholder 16">
            <a:extLst>
              <a:ext uri="{FF2B5EF4-FFF2-40B4-BE49-F238E27FC236}">
                <a16:creationId xmlns:a16="http://schemas.microsoft.com/office/drawing/2014/main" id="{6253D099-6F45-4C8B-9E60-07B7DBC6D796}"/>
              </a:ext>
            </a:extLst>
          </p:cNvPr>
          <p:cNvSpPr>
            <a:spLocks noGrp="1"/>
          </p:cNvSpPr>
          <p:nvPr userDrawn="1">
            <p:ph type="body" sz="quarter" idx="10" hasCustomPrompt="1"/>
          </p:nvPr>
        </p:nvSpPr>
        <p:spPr bwMode="gray">
          <a:xfrm>
            <a:off x="0" y="-136232"/>
            <a:ext cx="1081377" cy="110076"/>
          </a:xfrm>
          <a:prstGeom prst="rect">
            <a:avLst/>
          </a:prstGeom>
        </p:spPr>
        <p:txBody>
          <a:bodyPr anchor="b" anchorCtr="0"/>
          <a:lstStyle>
            <a:lvl1pPr marL="0" indent="0">
              <a:lnSpc>
                <a:spcPct val="95000"/>
              </a:lnSpc>
              <a:spcBef>
                <a:spcPts val="0"/>
              </a:spcBef>
              <a:spcAft>
                <a:spcPts val="0"/>
              </a:spcAft>
              <a:buNone/>
              <a:defRPr sz="100" b="0" i="0">
                <a:solidFill>
                  <a:srgbClr val="ECECEC"/>
                </a:solidFill>
                <a:latin typeface="+mj-lt"/>
                <a:ea typeface="Roboto" charset="0"/>
                <a:cs typeface="Roboto"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Date Roboto Light 20 Point</a:t>
            </a:r>
          </a:p>
        </p:txBody>
      </p:sp>
      <p:sp>
        <p:nvSpPr>
          <p:cNvPr id="12" name="Text Placeholder 25">
            <a:extLst>
              <a:ext uri="{FF2B5EF4-FFF2-40B4-BE49-F238E27FC236}">
                <a16:creationId xmlns:a16="http://schemas.microsoft.com/office/drawing/2014/main" id="{E6B607EF-44E3-6A44-A77F-C2ECF3812632}"/>
              </a:ext>
            </a:extLst>
          </p:cNvPr>
          <p:cNvSpPr>
            <a:spLocks noGrp="1"/>
          </p:cNvSpPr>
          <p:nvPr>
            <p:ph type="body" sz="quarter" idx="12" hasCustomPrompt="1"/>
          </p:nvPr>
        </p:nvSpPr>
        <p:spPr bwMode="gray">
          <a:xfrm>
            <a:off x="427241" y="4572000"/>
            <a:ext cx="5679524" cy="289576"/>
          </a:xfrm>
          <a:prstGeom prst="rect">
            <a:avLst/>
          </a:prstGeom>
        </p:spPr>
        <p:txBody>
          <a:bodyPr/>
          <a:lstStyle>
            <a:lvl1pPr marL="0" indent="0" algn="l" defTabSz="914400" rtl="0" eaLnBrk="1" latinLnBrk="0" hangingPunct="1">
              <a:lnSpc>
                <a:spcPct val="100000"/>
              </a:lnSpc>
              <a:spcBef>
                <a:spcPts val="600"/>
              </a:spcBef>
              <a:spcAft>
                <a:spcPts val="600"/>
              </a:spcAft>
              <a:buFont typeface="Arial" panose="020B0604020202020204" pitchFamily="34" charset="0"/>
              <a:buNone/>
              <a:defRPr lang="en-US" sz="1600" b="0" i="0" kern="1200" baseline="0" dirty="0">
                <a:solidFill>
                  <a:schemeClr val="bg2"/>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Speaker Name, Roboto Light 16 Point</a:t>
            </a:r>
          </a:p>
        </p:txBody>
      </p:sp>
      <p:sp>
        <p:nvSpPr>
          <p:cNvPr id="13" name="Text Placeholder 27">
            <a:extLst>
              <a:ext uri="{FF2B5EF4-FFF2-40B4-BE49-F238E27FC236}">
                <a16:creationId xmlns:a16="http://schemas.microsoft.com/office/drawing/2014/main" id="{051CBD00-2871-F644-8165-064DBA426E8C}"/>
              </a:ext>
            </a:extLst>
          </p:cNvPr>
          <p:cNvSpPr>
            <a:spLocks noGrp="1"/>
          </p:cNvSpPr>
          <p:nvPr>
            <p:ph type="body" sz="quarter" idx="13" hasCustomPrompt="1"/>
          </p:nvPr>
        </p:nvSpPr>
        <p:spPr bwMode="gray">
          <a:xfrm>
            <a:off x="427241" y="4937760"/>
            <a:ext cx="5679524" cy="291041"/>
          </a:xfrm>
          <a:prstGeom prst="rect">
            <a:avLst/>
          </a:prstGeom>
        </p:spPr>
        <p:txBody>
          <a:bodyPr/>
          <a:lstStyle>
            <a:lvl1pPr marL="0" indent="0">
              <a:buNone/>
              <a:defRPr lang="en-US" sz="1600" b="0" i="0" kern="1200" baseline="0" dirty="0">
                <a:solidFill>
                  <a:schemeClr val="bg2"/>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Speaker Title or Email, Roboto Light 16 Point</a:t>
            </a:r>
          </a:p>
        </p:txBody>
      </p:sp>
      <p:pic>
        <p:nvPicPr>
          <p:cNvPr id="2" name="Picture 1">
            <a:extLst>
              <a:ext uri="{FF2B5EF4-FFF2-40B4-BE49-F238E27FC236}">
                <a16:creationId xmlns:a16="http://schemas.microsoft.com/office/drawing/2014/main" id="{9EE8F6BE-25CB-F9A9-54D0-C657CC91E09D}"/>
              </a:ext>
            </a:extLst>
          </p:cNvPr>
          <p:cNvPicPr preferRelativeResize="0">
            <a:picLocks/>
          </p:cNvPicPr>
          <p:nvPr userDrawn="1"/>
        </p:nvPicPr>
        <p:blipFill>
          <a:blip r:embed="rId2"/>
          <a:srcRect t="235" b="235"/>
          <a:stretch/>
        </p:blipFill>
        <p:spPr>
          <a:xfrm>
            <a:off x="7203440" y="0"/>
            <a:ext cx="4992624" cy="6862742"/>
          </a:xfrm>
          <a:prstGeom prst="rect">
            <a:avLst/>
          </a:prstGeom>
        </p:spPr>
      </p:pic>
      <p:pic>
        <p:nvPicPr>
          <p:cNvPr id="3" name="Graphic 2">
            <a:extLst>
              <a:ext uri="{FF2B5EF4-FFF2-40B4-BE49-F238E27FC236}">
                <a16:creationId xmlns:a16="http://schemas.microsoft.com/office/drawing/2014/main" id="{C4414408-833E-55DE-87A3-48CA949B0F3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8011" y="334145"/>
            <a:ext cx="2072074" cy="511570"/>
          </a:xfrm>
          <a:prstGeom prst="rect">
            <a:avLst/>
          </a:prstGeom>
        </p:spPr>
      </p:pic>
      <p:pic>
        <p:nvPicPr>
          <p:cNvPr id="4" name="Picture 3" descr="A colorful letters on a black background&#10;&#10;Description automatically generated">
            <a:extLst>
              <a:ext uri="{FF2B5EF4-FFF2-40B4-BE49-F238E27FC236}">
                <a16:creationId xmlns:a16="http://schemas.microsoft.com/office/drawing/2014/main" id="{36BFB737-DD22-9987-CDB9-DAE209AFE204}"/>
              </a:ext>
            </a:extLst>
          </p:cNvPr>
          <p:cNvPicPr>
            <a:picLocks noChangeAspect="1"/>
          </p:cNvPicPr>
          <p:nvPr userDrawn="1"/>
        </p:nvPicPr>
        <p:blipFill>
          <a:blip r:embed="rId5"/>
          <a:stretch>
            <a:fillRect/>
          </a:stretch>
        </p:blipFill>
        <p:spPr>
          <a:xfrm>
            <a:off x="378860" y="5681202"/>
            <a:ext cx="2145285" cy="749808"/>
          </a:xfrm>
          <a:prstGeom prst="rect">
            <a:avLst/>
          </a:prstGeom>
        </p:spPr>
      </p:pic>
      <p:sp>
        <p:nvSpPr>
          <p:cNvPr id="8" name="Title 7">
            <a:extLst>
              <a:ext uri="{FF2B5EF4-FFF2-40B4-BE49-F238E27FC236}">
                <a16:creationId xmlns:a16="http://schemas.microsoft.com/office/drawing/2014/main" id="{1B5F0B1C-6BD2-813C-7734-C79E51B6BF7C}"/>
              </a:ext>
            </a:extLst>
          </p:cNvPr>
          <p:cNvSpPr>
            <a:spLocks noGrp="1"/>
          </p:cNvSpPr>
          <p:nvPr>
            <p:ph type="title" hasCustomPrompt="1"/>
          </p:nvPr>
        </p:nvSpPr>
        <p:spPr>
          <a:xfrm>
            <a:off x="417513" y="2567836"/>
            <a:ext cx="8496300" cy="1424941"/>
          </a:xfrm>
        </p:spPr>
        <p:txBody>
          <a:bodyPr anchor="b"/>
          <a:lstStyle>
            <a:lvl1pPr>
              <a:defRPr sz="4800"/>
            </a:lvl1pPr>
          </a:lstStyle>
          <a:p>
            <a:r>
              <a:rPr lang="en-US"/>
              <a:t>Cover Page Headline Roboto Light 48 </a:t>
            </a:r>
            <a:r>
              <a:rPr lang="en-US" err="1"/>
              <a:t>pt</a:t>
            </a:r>
            <a:r>
              <a:rPr lang="en-US"/>
              <a:t> and Lorem</a:t>
            </a:r>
          </a:p>
        </p:txBody>
      </p:sp>
    </p:spTree>
    <p:extLst>
      <p:ext uri="{BB962C8B-B14F-4D97-AF65-F5344CB8AC3E}">
        <p14:creationId xmlns:p14="http://schemas.microsoft.com/office/powerpoint/2010/main" val="1183093657"/>
      </p:ext>
    </p:extLst>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Subtitle/Content_Blank+Logo">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66088F0-9583-DC72-BF71-689171644A69}"/>
              </a:ext>
            </a:extLst>
          </p:cNvPr>
          <p:cNvSpPr>
            <a:spLocks noGrp="1"/>
          </p:cNvSpPr>
          <p:nvPr>
            <p:ph type="title" hasCustomPrompt="1"/>
          </p:nvPr>
        </p:nvSpPr>
        <p:spPr>
          <a:xfrm>
            <a:off x="420623" y="347472"/>
            <a:ext cx="11350689" cy="562427"/>
          </a:xfrm>
          <a:prstGeom prst="rect">
            <a:avLst/>
          </a:prstGeom>
        </p:spPr>
        <p:txBody>
          <a:bodyPr lIns="0"/>
          <a:lstStyle>
            <a:lvl1pPr>
              <a:defRPr lang="en-US" sz="3600" b="0" i="0" kern="1200" dirty="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stStyle>
          <a:p>
            <a:r>
              <a:rPr lang="en-US"/>
              <a:t>Headline Goes Here, Roboto Light, 36 Points, 1 Line</a:t>
            </a:r>
          </a:p>
        </p:txBody>
      </p:sp>
      <p:sp>
        <p:nvSpPr>
          <p:cNvPr id="5" name="Text Placeholder 4">
            <a:extLst>
              <a:ext uri="{FF2B5EF4-FFF2-40B4-BE49-F238E27FC236}">
                <a16:creationId xmlns:a16="http://schemas.microsoft.com/office/drawing/2014/main" id="{9503FA00-178F-CE21-C053-95ADE2604A09}"/>
              </a:ext>
            </a:extLst>
          </p:cNvPr>
          <p:cNvSpPr>
            <a:spLocks noGrp="1"/>
          </p:cNvSpPr>
          <p:nvPr>
            <p:ph type="body" sz="quarter" idx="13" hasCustomPrompt="1"/>
          </p:nvPr>
        </p:nvSpPr>
        <p:spPr>
          <a:xfrm>
            <a:off x="420624" y="916893"/>
            <a:ext cx="11355352" cy="331601"/>
          </a:xfrm>
          <a:prstGeom prst="rect">
            <a:avLst/>
          </a:prstGeom>
        </p:spPr>
        <p:txBody>
          <a:bodyPr anchor="t"/>
          <a:lstStyle>
            <a:lvl1pPr marL="0" indent="0">
              <a:buNone/>
              <a:defRPr lang="en-US" sz="2200" b="0" i="0" kern="1200" baseline="0" dirty="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Roboto Regular 22 point, no longer than one line</a:t>
            </a:r>
          </a:p>
        </p:txBody>
      </p:sp>
      <p:sp>
        <p:nvSpPr>
          <p:cNvPr id="6" name="TextBox 5">
            <a:extLst>
              <a:ext uri="{FF2B5EF4-FFF2-40B4-BE49-F238E27FC236}">
                <a16:creationId xmlns:a16="http://schemas.microsoft.com/office/drawing/2014/main" id="{9E8A978E-D589-E33C-4283-1B4F4FA64258}"/>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chemeClr val="tx1">
                    <a:lumMod val="50000"/>
                    <a:lumOff val="50000"/>
                  </a:schemeClr>
                </a:solidFill>
                <a:latin typeface="+mj-lt"/>
                <a:ea typeface="Roboto" charset="0"/>
                <a:cs typeface="Roboto" charset="0"/>
              </a:rPr>
              <a:pPr marL="0" lvl="0" algn="ctr" defTabSz="457200" rtl="0" eaLnBrk="1" latinLnBrk="0" hangingPunct="1"/>
              <a:t>‹#›</a:t>
            </a:fld>
            <a:endParaRPr lang="en-US" sz="1000" b="0" i="0" kern="1200">
              <a:solidFill>
                <a:schemeClr val="tx1">
                  <a:lumMod val="50000"/>
                  <a:lumOff val="50000"/>
                </a:schemeClr>
              </a:solidFill>
              <a:latin typeface="+mj-lt"/>
              <a:ea typeface="Roboto" charset="0"/>
              <a:cs typeface="Roboto" charset="0"/>
            </a:endParaRPr>
          </a:p>
        </p:txBody>
      </p:sp>
      <p:sp>
        <p:nvSpPr>
          <p:cNvPr id="7" name="Content Placeholder 6">
            <a:extLst>
              <a:ext uri="{FF2B5EF4-FFF2-40B4-BE49-F238E27FC236}">
                <a16:creationId xmlns:a16="http://schemas.microsoft.com/office/drawing/2014/main" id="{F1D4DA2D-61B7-8A4F-A71A-54BD795487D5}"/>
              </a:ext>
            </a:extLst>
          </p:cNvPr>
          <p:cNvSpPr>
            <a:spLocks noGrp="1"/>
          </p:cNvSpPr>
          <p:nvPr>
            <p:ph sz="quarter" idx="14"/>
          </p:nvPr>
        </p:nvSpPr>
        <p:spPr>
          <a:xfrm>
            <a:off x="420688" y="1600200"/>
            <a:ext cx="11350625" cy="4381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4168553"/>
      </p:ext>
    </p:extLst>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Content/no subhea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AC7F4C1-5C25-8AC7-96B3-57A3B52C167A}"/>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chemeClr val="tx1">
                    <a:lumMod val="50000"/>
                    <a:lumOff val="50000"/>
                  </a:schemeClr>
                </a:solidFill>
                <a:latin typeface="+mj-lt"/>
                <a:ea typeface="Roboto" charset="0"/>
                <a:cs typeface="Roboto" charset="0"/>
              </a:rPr>
              <a:pPr marL="0" lvl="0" algn="ctr" defTabSz="457200" rtl="0" eaLnBrk="1" latinLnBrk="0" hangingPunct="1"/>
              <a:t>‹#›</a:t>
            </a:fld>
            <a:endParaRPr lang="en-US" sz="1000" b="0" i="0" kern="1200">
              <a:solidFill>
                <a:schemeClr val="tx1">
                  <a:lumMod val="50000"/>
                  <a:lumOff val="50000"/>
                </a:schemeClr>
              </a:solidFill>
              <a:latin typeface="+mj-lt"/>
              <a:ea typeface="Roboto" charset="0"/>
              <a:cs typeface="Roboto" charset="0"/>
            </a:endParaRPr>
          </a:p>
        </p:txBody>
      </p:sp>
    </p:spTree>
    <p:extLst>
      <p:ext uri="{BB962C8B-B14F-4D97-AF65-F5344CB8AC3E}">
        <p14:creationId xmlns:p14="http://schemas.microsoft.com/office/powerpoint/2010/main" val="3087655047"/>
      </p:ext>
    </p:extLst>
  </p:cSld>
  <p:clrMapOvr>
    <a:masterClrMapping/>
  </p:clrMapOvr>
  <p:transition spd="slow">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Content_option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55B973-CCD7-1564-9E06-14FB097BB2D4}"/>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9" name="TextBox 8">
            <a:extLst>
              <a:ext uri="{FF2B5EF4-FFF2-40B4-BE49-F238E27FC236}">
                <a16:creationId xmlns:a16="http://schemas.microsoft.com/office/drawing/2014/main" id="{476FE941-F175-4545-9D83-DFF5C3BC2D44}"/>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
        <p:nvSpPr>
          <p:cNvPr id="5" name="Title 1">
            <a:extLst>
              <a:ext uri="{FF2B5EF4-FFF2-40B4-BE49-F238E27FC236}">
                <a16:creationId xmlns:a16="http://schemas.microsoft.com/office/drawing/2014/main" id="{43DB75AB-21B7-6F12-BC41-6C93414AA9B6}"/>
              </a:ext>
            </a:extLst>
          </p:cNvPr>
          <p:cNvSpPr>
            <a:spLocks noGrp="1"/>
          </p:cNvSpPr>
          <p:nvPr>
            <p:ph type="title" hasCustomPrompt="1"/>
          </p:nvPr>
        </p:nvSpPr>
        <p:spPr>
          <a:xfrm>
            <a:off x="420623" y="347472"/>
            <a:ext cx="10798667" cy="562427"/>
          </a:xfrm>
          <a:prstGeom prst="rect">
            <a:avLst/>
          </a:prstGeom>
        </p:spPr>
        <p:txBody>
          <a:bodyPr lIns="0"/>
          <a:lstStyle>
            <a:lvl1pPr>
              <a:defRPr lang="en-US" sz="3600" b="0" i="0" kern="1200" dirty="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stStyle>
          <a:p>
            <a:r>
              <a:rPr lang="en-US"/>
              <a:t>Headline Goes Here, Roboto Light, 36 Points, </a:t>
            </a:r>
            <a:br>
              <a:rPr lang="en-US"/>
            </a:br>
            <a:r>
              <a:rPr lang="en-US"/>
              <a:t>Can Span 2 Lines</a:t>
            </a:r>
          </a:p>
        </p:txBody>
      </p:sp>
      <p:sp>
        <p:nvSpPr>
          <p:cNvPr id="6" name="Text Placeholder 4">
            <a:extLst>
              <a:ext uri="{FF2B5EF4-FFF2-40B4-BE49-F238E27FC236}">
                <a16:creationId xmlns:a16="http://schemas.microsoft.com/office/drawing/2014/main" id="{F41FF9DF-E935-0C7B-92EF-9E59CD07FC17}"/>
              </a:ext>
            </a:extLst>
          </p:cNvPr>
          <p:cNvSpPr>
            <a:spLocks noGrp="1"/>
          </p:cNvSpPr>
          <p:nvPr>
            <p:ph type="body" sz="quarter" idx="13" hasCustomPrompt="1"/>
          </p:nvPr>
        </p:nvSpPr>
        <p:spPr>
          <a:xfrm>
            <a:off x="420624" y="1431867"/>
            <a:ext cx="10798666" cy="331601"/>
          </a:xfrm>
          <a:prstGeom prst="rect">
            <a:avLst/>
          </a:prstGeom>
        </p:spPr>
        <p:txBody>
          <a:bodyPr anchor="t"/>
          <a:lstStyle>
            <a:lvl1pPr marL="0" indent="0">
              <a:buNone/>
              <a:defRPr lang="en-US" sz="2200" b="0" i="0" kern="1200" baseline="0" dirty="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Roboto Medium 22 point, no longer than one line</a:t>
            </a:r>
          </a:p>
        </p:txBody>
      </p:sp>
      <p:sp>
        <p:nvSpPr>
          <p:cNvPr id="8" name="Content Placeholder 7">
            <a:extLst>
              <a:ext uri="{FF2B5EF4-FFF2-40B4-BE49-F238E27FC236}">
                <a16:creationId xmlns:a16="http://schemas.microsoft.com/office/drawing/2014/main" id="{C1D9DDC4-A638-0B2D-D037-6C12F1D7F9AB}"/>
              </a:ext>
            </a:extLst>
          </p:cNvPr>
          <p:cNvSpPr>
            <a:spLocks noGrp="1"/>
          </p:cNvSpPr>
          <p:nvPr>
            <p:ph sz="quarter" idx="15"/>
          </p:nvPr>
        </p:nvSpPr>
        <p:spPr>
          <a:xfrm>
            <a:off x="417513" y="2130950"/>
            <a:ext cx="10714313" cy="3850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6638450"/>
      </p:ext>
    </p:extLst>
  </p:cSld>
  <p:clrMapOvr>
    <a:masterClrMapping/>
  </p:clrMapOvr>
  <p:transition spd="slow">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Maximum Content 2">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20624" y="344579"/>
            <a:ext cx="10837533" cy="1066798"/>
          </a:xfrm>
          <a:prstGeom prst="rect">
            <a:avLst/>
          </a:prstGeom>
        </p:spPr>
        <p:txBody>
          <a:bodyPr lIns="0"/>
          <a:lstStyle>
            <a:lvl1pPr>
              <a:defRPr baseline="0">
                <a:solidFill>
                  <a:schemeClr val="tx1"/>
                </a:solidFill>
              </a:defRPr>
            </a:lvl1pPr>
          </a:lstStyle>
          <a:p>
            <a:r>
              <a:rPr lang="en-US"/>
              <a:t>Headline Goes Here, Roboto Light, 36 Points, Can Span 2 Lines</a:t>
            </a:r>
          </a:p>
        </p:txBody>
      </p:sp>
      <p:sp>
        <p:nvSpPr>
          <p:cNvPr id="8" name="TextBox 7">
            <a:extLst>
              <a:ext uri="{FF2B5EF4-FFF2-40B4-BE49-F238E27FC236}">
                <a16:creationId xmlns:a16="http://schemas.microsoft.com/office/drawing/2014/main" id="{92CC0550-A11D-557A-513B-262387A45F8A}"/>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chemeClr val="tx1">
                    <a:lumMod val="50000"/>
                    <a:lumOff val="50000"/>
                  </a:schemeClr>
                </a:solidFill>
                <a:latin typeface="+mj-lt"/>
                <a:ea typeface="Roboto" charset="0"/>
                <a:cs typeface="Roboto" charset="0"/>
              </a:rPr>
              <a:pPr marL="0" lvl="0" algn="ctr" defTabSz="457200" rtl="0" eaLnBrk="1" latinLnBrk="0" hangingPunct="1"/>
              <a:t>‹#›</a:t>
            </a:fld>
            <a:endParaRPr lang="en-US" sz="1000" b="0" i="0" kern="1200">
              <a:solidFill>
                <a:schemeClr val="tx1">
                  <a:lumMod val="50000"/>
                  <a:lumOff val="50000"/>
                </a:schemeClr>
              </a:solidFill>
              <a:latin typeface="+mj-lt"/>
              <a:ea typeface="Roboto" charset="0"/>
              <a:cs typeface="Roboto" charset="0"/>
            </a:endParaRPr>
          </a:p>
        </p:txBody>
      </p:sp>
    </p:spTree>
    <p:extLst>
      <p:ext uri="{BB962C8B-B14F-4D97-AF65-F5344CB8AC3E}">
        <p14:creationId xmlns:p14="http://schemas.microsoft.com/office/powerpoint/2010/main" val="2693017497"/>
      </p:ext>
    </p:extLst>
  </p:cSld>
  <p:clrMapOvr>
    <a:masterClrMapping/>
  </p:clrMapOvr>
  <p:transition spd="slow">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Only (No Log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6E1E07-1B9D-C0B3-01F6-78CDD64C5F38}"/>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7" name="TextBox 6">
            <a:extLst>
              <a:ext uri="{FF2B5EF4-FFF2-40B4-BE49-F238E27FC236}">
                <a16:creationId xmlns:a16="http://schemas.microsoft.com/office/drawing/2014/main" id="{2853014B-D5FA-0F1C-565C-2925226F5DAB}"/>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
        <p:nvSpPr>
          <p:cNvPr id="2" name="Title 1"/>
          <p:cNvSpPr>
            <a:spLocks noGrp="1"/>
          </p:cNvSpPr>
          <p:nvPr userDrawn="1">
            <p:ph type="title" hasCustomPrompt="1"/>
          </p:nvPr>
        </p:nvSpPr>
        <p:spPr>
          <a:xfrm>
            <a:off x="420625" y="338846"/>
            <a:ext cx="10830472" cy="1066798"/>
          </a:xfrm>
          <a:prstGeom prst="rect">
            <a:avLst/>
          </a:prstGeom>
        </p:spPr>
        <p:txBody>
          <a:bodyPr lIns="0"/>
          <a:lstStyle>
            <a:lvl1pPr>
              <a:defRPr baseline="0">
                <a:solidFill>
                  <a:schemeClr val="tx1"/>
                </a:solidFill>
              </a:defRPr>
            </a:lvl1pPr>
          </a:lstStyle>
          <a:p>
            <a:r>
              <a:rPr lang="en-US"/>
              <a:t>Headline Goes Here, Roboto Light, 36 Points, </a:t>
            </a:r>
            <a:br>
              <a:rPr lang="en-US"/>
            </a:br>
            <a:r>
              <a:rPr lang="en-US"/>
              <a:t>Can Span 2 Lines</a:t>
            </a:r>
          </a:p>
        </p:txBody>
      </p:sp>
      <p:sp>
        <p:nvSpPr>
          <p:cNvPr id="10" name="Rectangle 9">
            <a:extLst>
              <a:ext uri="{FF2B5EF4-FFF2-40B4-BE49-F238E27FC236}">
                <a16:creationId xmlns:a16="http://schemas.microsoft.com/office/drawing/2014/main" id="{BDF8CDE4-4562-AD7B-B5F2-4AB544A0D233}"/>
              </a:ext>
            </a:extLst>
          </p:cNvPr>
          <p:cNvSpPr/>
          <p:nvPr userDrawn="1"/>
        </p:nvSpPr>
        <p:spPr>
          <a:xfrm>
            <a:off x="155275" y="6210300"/>
            <a:ext cx="2242868" cy="6477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ctr"/>
          <a:lstStyle/>
          <a:p>
            <a:pPr algn="ctr"/>
            <a:endParaRPr lang="en-US" sz="1600">
              <a:solidFill>
                <a:schemeClr val="bg1"/>
              </a:solidFill>
              <a:latin typeface="Roboto" charset="0"/>
              <a:ea typeface="Roboto" charset="0"/>
              <a:cs typeface="Roboto" charset="0"/>
            </a:endParaRPr>
          </a:p>
        </p:txBody>
      </p:sp>
    </p:spTree>
    <p:extLst>
      <p:ext uri="{BB962C8B-B14F-4D97-AF65-F5344CB8AC3E}">
        <p14:creationId xmlns:p14="http://schemas.microsoft.com/office/powerpoint/2010/main" val="3981969441"/>
      </p:ext>
    </p:extLst>
  </p:cSld>
  <p:clrMapOvr>
    <a:masterClrMapping/>
  </p:clrMapOvr>
  <p:transition spd="slow">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_Blank">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17513" y="347472"/>
            <a:ext cx="11353800" cy="1066798"/>
          </a:xfrm>
          <a:prstGeom prst="rect">
            <a:avLst/>
          </a:prstGeom>
        </p:spPr>
        <p:txBody>
          <a:bodyPr lIns="0"/>
          <a:lstStyle>
            <a:lvl1pPr>
              <a:defRPr baseline="0">
                <a:solidFill>
                  <a:schemeClr val="tx1"/>
                </a:solidFill>
              </a:defRPr>
            </a:lvl1pPr>
          </a:lstStyle>
          <a:p>
            <a:r>
              <a:rPr lang="en-US"/>
              <a:t>Headline Goes Here, Roboto Light, 36 Points, Can Span 2 Lines</a:t>
            </a:r>
          </a:p>
        </p:txBody>
      </p:sp>
      <p:sp>
        <p:nvSpPr>
          <p:cNvPr id="3" name="Rectangle 2">
            <a:extLst>
              <a:ext uri="{FF2B5EF4-FFF2-40B4-BE49-F238E27FC236}">
                <a16:creationId xmlns:a16="http://schemas.microsoft.com/office/drawing/2014/main" id="{5112025E-20FF-0D6B-AECE-236489012D72}"/>
              </a:ext>
            </a:extLst>
          </p:cNvPr>
          <p:cNvSpPr/>
          <p:nvPr userDrawn="1"/>
        </p:nvSpPr>
        <p:spPr>
          <a:xfrm>
            <a:off x="0" y="6210300"/>
            <a:ext cx="2242868" cy="6477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ctr"/>
          <a:lstStyle/>
          <a:p>
            <a:pPr algn="ctr"/>
            <a:endParaRPr lang="en-US" sz="1600">
              <a:solidFill>
                <a:schemeClr val="bg1"/>
              </a:solidFill>
              <a:latin typeface="Roboto" charset="0"/>
              <a:ea typeface="Roboto" charset="0"/>
              <a:cs typeface="Roboto" charset="0"/>
            </a:endParaRPr>
          </a:p>
        </p:txBody>
      </p:sp>
      <p:sp>
        <p:nvSpPr>
          <p:cNvPr id="5" name="TextBox 4">
            <a:extLst>
              <a:ext uri="{FF2B5EF4-FFF2-40B4-BE49-F238E27FC236}">
                <a16:creationId xmlns:a16="http://schemas.microsoft.com/office/drawing/2014/main" id="{A65E74CF-D16C-600C-A377-D60F6DF81BCA}"/>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chemeClr val="tx1">
                    <a:lumMod val="50000"/>
                    <a:lumOff val="50000"/>
                  </a:schemeClr>
                </a:solidFill>
                <a:latin typeface="+mj-lt"/>
                <a:ea typeface="Roboto" charset="0"/>
                <a:cs typeface="Roboto" charset="0"/>
              </a:rPr>
              <a:pPr marL="0" lvl="0" algn="ctr" defTabSz="457200" rtl="0" eaLnBrk="1" latinLnBrk="0" hangingPunct="1"/>
              <a:t>‹#›</a:t>
            </a:fld>
            <a:endParaRPr lang="en-US" sz="1000" b="0" i="0" kern="1200">
              <a:solidFill>
                <a:schemeClr val="tx1">
                  <a:lumMod val="50000"/>
                  <a:lumOff val="50000"/>
                </a:schemeClr>
              </a:solidFill>
              <a:latin typeface="+mj-lt"/>
              <a:ea typeface="Roboto" charset="0"/>
              <a:cs typeface="Roboto" charset="0"/>
            </a:endParaRPr>
          </a:p>
        </p:txBody>
      </p:sp>
    </p:spTree>
    <p:extLst>
      <p:ext uri="{BB962C8B-B14F-4D97-AF65-F5344CB8AC3E}">
        <p14:creationId xmlns:p14="http://schemas.microsoft.com/office/powerpoint/2010/main" val="3298652564"/>
      </p:ext>
    </p:extLst>
  </p:cSld>
  <p:clrMapOvr>
    <a:masterClrMapping/>
  </p:clrMapOvr>
  <p:transition spd="slow">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_Blank+Logo">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17513" y="347472"/>
            <a:ext cx="11353800" cy="1066798"/>
          </a:xfrm>
          <a:prstGeom prst="rect">
            <a:avLst/>
          </a:prstGeom>
        </p:spPr>
        <p:txBody>
          <a:bodyPr lIns="0"/>
          <a:lstStyle>
            <a:lvl1pPr>
              <a:defRPr baseline="0">
                <a:solidFill>
                  <a:schemeClr val="tx1"/>
                </a:solidFill>
              </a:defRPr>
            </a:lvl1pPr>
          </a:lstStyle>
          <a:p>
            <a:r>
              <a:rPr lang="en-US"/>
              <a:t>Headline Goes Here, Roboto Light, 36 Points, Can Span 2 Lines</a:t>
            </a:r>
          </a:p>
        </p:txBody>
      </p:sp>
      <p:sp>
        <p:nvSpPr>
          <p:cNvPr id="4" name="TextBox 3">
            <a:extLst>
              <a:ext uri="{FF2B5EF4-FFF2-40B4-BE49-F238E27FC236}">
                <a16:creationId xmlns:a16="http://schemas.microsoft.com/office/drawing/2014/main" id="{03BE1262-62AE-2163-F8D5-5DFF9AC6B26A}"/>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chemeClr val="tx1">
                    <a:lumMod val="50000"/>
                    <a:lumOff val="50000"/>
                  </a:schemeClr>
                </a:solidFill>
                <a:latin typeface="+mj-lt"/>
                <a:ea typeface="Roboto" charset="0"/>
                <a:cs typeface="Roboto" charset="0"/>
              </a:rPr>
              <a:pPr marL="0" lvl="0" algn="ctr" defTabSz="457200" rtl="0" eaLnBrk="1" latinLnBrk="0" hangingPunct="1"/>
              <a:t>‹#›</a:t>
            </a:fld>
            <a:endParaRPr lang="en-US" sz="1000" b="0" i="0" kern="1200">
              <a:solidFill>
                <a:schemeClr val="tx1">
                  <a:lumMod val="50000"/>
                  <a:lumOff val="50000"/>
                </a:schemeClr>
              </a:solidFill>
              <a:latin typeface="+mj-lt"/>
              <a:ea typeface="Roboto" charset="0"/>
              <a:cs typeface="Roboto" charset="0"/>
            </a:endParaRPr>
          </a:p>
        </p:txBody>
      </p:sp>
    </p:spTree>
    <p:extLst>
      <p:ext uri="{BB962C8B-B14F-4D97-AF65-F5344CB8AC3E}">
        <p14:creationId xmlns:p14="http://schemas.microsoft.com/office/powerpoint/2010/main" val="523954602"/>
      </p:ext>
    </p:extLst>
  </p:cSld>
  <p:clrMapOvr>
    <a:masterClrMapping/>
  </p:clrMapOvr>
  <p:transition spd="slow">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Content w/ corner">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24A3B75-9476-9E8A-2069-7DC71D440954}"/>
              </a:ext>
            </a:extLst>
          </p:cNvPr>
          <p:cNvPicPr>
            <a:picLocks noChangeAspect="1"/>
          </p:cNvPicPr>
          <p:nvPr userDrawn="1"/>
        </p:nvPicPr>
        <p:blipFill>
          <a:blip r:embed="rId2"/>
          <a:stretch/>
        </p:blipFill>
        <p:spPr>
          <a:xfrm>
            <a:off x="8695025" y="4136136"/>
            <a:ext cx="3500429" cy="2721864"/>
          </a:xfrm>
          <a:prstGeom prst="rect">
            <a:avLst/>
          </a:prstGeom>
        </p:spPr>
      </p:pic>
      <p:sp>
        <p:nvSpPr>
          <p:cNvPr id="3" name="TextBox 2">
            <a:extLst>
              <a:ext uri="{FF2B5EF4-FFF2-40B4-BE49-F238E27FC236}">
                <a16:creationId xmlns:a16="http://schemas.microsoft.com/office/drawing/2014/main" id="{82EFA468-31FC-291C-CD43-005EED7275F5}"/>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
        <p:nvSpPr>
          <p:cNvPr id="5" name="Title 1">
            <a:extLst>
              <a:ext uri="{FF2B5EF4-FFF2-40B4-BE49-F238E27FC236}">
                <a16:creationId xmlns:a16="http://schemas.microsoft.com/office/drawing/2014/main" id="{43DB75AB-21B7-6F12-BC41-6C93414AA9B6}"/>
              </a:ext>
            </a:extLst>
          </p:cNvPr>
          <p:cNvSpPr>
            <a:spLocks noGrp="1"/>
          </p:cNvSpPr>
          <p:nvPr>
            <p:ph type="title" hasCustomPrompt="1"/>
          </p:nvPr>
        </p:nvSpPr>
        <p:spPr>
          <a:xfrm>
            <a:off x="420623" y="347472"/>
            <a:ext cx="10798667" cy="562427"/>
          </a:xfrm>
          <a:prstGeom prst="rect">
            <a:avLst/>
          </a:prstGeom>
        </p:spPr>
        <p:txBody>
          <a:bodyPr lIns="0"/>
          <a:lstStyle>
            <a:lvl1pPr>
              <a:defRPr lang="en-US" sz="3600" b="0" i="0" kern="1200" dirty="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stStyle>
          <a:p>
            <a:r>
              <a:rPr lang="en-US"/>
              <a:t>Headline Goes Here, Roboto Light, 36 Points, </a:t>
            </a:r>
            <a:br>
              <a:rPr lang="en-US"/>
            </a:br>
            <a:r>
              <a:rPr lang="en-US"/>
              <a:t>Can Span 2 Lines</a:t>
            </a:r>
          </a:p>
        </p:txBody>
      </p:sp>
      <p:sp>
        <p:nvSpPr>
          <p:cNvPr id="6" name="Text Placeholder 4">
            <a:extLst>
              <a:ext uri="{FF2B5EF4-FFF2-40B4-BE49-F238E27FC236}">
                <a16:creationId xmlns:a16="http://schemas.microsoft.com/office/drawing/2014/main" id="{F41FF9DF-E935-0C7B-92EF-9E59CD07FC17}"/>
              </a:ext>
            </a:extLst>
          </p:cNvPr>
          <p:cNvSpPr>
            <a:spLocks noGrp="1"/>
          </p:cNvSpPr>
          <p:nvPr>
            <p:ph type="body" sz="quarter" idx="13" hasCustomPrompt="1"/>
          </p:nvPr>
        </p:nvSpPr>
        <p:spPr>
          <a:xfrm>
            <a:off x="420624" y="1431867"/>
            <a:ext cx="10798666" cy="331601"/>
          </a:xfrm>
          <a:prstGeom prst="rect">
            <a:avLst/>
          </a:prstGeom>
        </p:spPr>
        <p:txBody>
          <a:bodyPr anchor="t"/>
          <a:lstStyle>
            <a:lvl1pPr marL="0" indent="0">
              <a:buNone/>
              <a:defRPr lang="en-US" sz="2200" b="0" i="0" kern="1200" baseline="0" dirty="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Roboto Medium 22 point, no longer than one line</a:t>
            </a:r>
          </a:p>
        </p:txBody>
      </p:sp>
      <p:sp>
        <p:nvSpPr>
          <p:cNvPr id="8" name="Content Placeholder 7">
            <a:extLst>
              <a:ext uri="{FF2B5EF4-FFF2-40B4-BE49-F238E27FC236}">
                <a16:creationId xmlns:a16="http://schemas.microsoft.com/office/drawing/2014/main" id="{C1D9DDC4-A638-0B2D-D037-6C12F1D7F9AB}"/>
              </a:ext>
            </a:extLst>
          </p:cNvPr>
          <p:cNvSpPr>
            <a:spLocks noGrp="1"/>
          </p:cNvSpPr>
          <p:nvPr>
            <p:ph sz="quarter" idx="15"/>
          </p:nvPr>
        </p:nvSpPr>
        <p:spPr>
          <a:xfrm>
            <a:off x="417513" y="2130950"/>
            <a:ext cx="10714313" cy="3850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4546897"/>
      </p:ext>
    </p:extLst>
  </p:cSld>
  <p:clrMapOvr>
    <a:masterClrMapping/>
  </p:clrMapOvr>
  <p:transition spd="slow">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w/ corner">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17513" y="347472"/>
            <a:ext cx="11353800" cy="1066798"/>
          </a:xfrm>
          <a:prstGeom prst="rect">
            <a:avLst/>
          </a:prstGeom>
        </p:spPr>
        <p:txBody>
          <a:bodyPr lIns="0"/>
          <a:lstStyle>
            <a:lvl1pPr>
              <a:defRPr baseline="0">
                <a:solidFill>
                  <a:schemeClr val="tx1"/>
                </a:solidFill>
              </a:defRPr>
            </a:lvl1pPr>
          </a:lstStyle>
          <a:p>
            <a:r>
              <a:rPr lang="en-US"/>
              <a:t>Headline Goes Here, Roboto Light, 36 Points, Can Span 2 Lines</a:t>
            </a:r>
          </a:p>
        </p:txBody>
      </p:sp>
      <p:pic>
        <p:nvPicPr>
          <p:cNvPr id="3" name="Picture 2">
            <a:extLst>
              <a:ext uri="{FF2B5EF4-FFF2-40B4-BE49-F238E27FC236}">
                <a16:creationId xmlns:a16="http://schemas.microsoft.com/office/drawing/2014/main" id="{6FC5F9F0-E444-DF78-B937-B48E406BC2FC}"/>
              </a:ext>
            </a:extLst>
          </p:cNvPr>
          <p:cNvPicPr>
            <a:picLocks noChangeAspect="1"/>
          </p:cNvPicPr>
          <p:nvPr userDrawn="1"/>
        </p:nvPicPr>
        <p:blipFill>
          <a:blip r:embed="rId2"/>
          <a:stretch/>
        </p:blipFill>
        <p:spPr>
          <a:xfrm>
            <a:off x="8695025" y="4136136"/>
            <a:ext cx="3500429" cy="2721864"/>
          </a:xfrm>
          <a:prstGeom prst="rect">
            <a:avLst/>
          </a:prstGeom>
        </p:spPr>
      </p:pic>
      <p:sp>
        <p:nvSpPr>
          <p:cNvPr id="5" name="TextBox 4">
            <a:extLst>
              <a:ext uri="{FF2B5EF4-FFF2-40B4-BE49-F238E27FC236}">
                <a16:creationId xmlns:a16="http://schemas.microsoft.com/office/drawing/2014/main" id="{23534112-79DA-1755-324D-BE71BB27D409}"/>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Tree>
    <p:extLst>
      <p:ext uri="{BB962C8B-B14F-4D97-AF65-F5344CB8AC3E}">
        <p14:creationId xmlns:p14="http://schemas.microsoft.com/office/powerpoint/2010/main" val="811163423"/>
      </p:ext>
    </p:extLst>
  </p:cSld>
  <p:clrMapOvr>
    <a:masterClrMapping/>
  </p:clrMapOvr>
  <p:transition spd="slow">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aximum Blan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07B9CC2-3448-A458-062B-1F951451B022}"/>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chemeClr val="tx1">
                    <a:lumMod val="50000"/>
                    <a:lumOff val="50000"/>
                  </a:schemeClr>
                </a:solidFill>
                <a:latin typeface="+mj-lt"/>
                <a:ea typeface="Roboto" charset="0"/>
                <a:cs typeface="Roboto" charset="0"/>
              </a:rPr>
              <a:pPr marL="0" lvl="0" algn="ctr" defTabSz="457200" rtl="0" eaLnBrk="1" latinLnBrk="0" hangingPunct="1"/>
              <a:t>‹#›</a:t>
            </a:fld>
            <a:endParaRPr lang="en-US" sz="1000" b="0" i="0" kern="1200">
              <a:solidFill>
                <a:schemeClr val="tx1">
                  <a:lumMod val="50000"/>
                  <a:lumOff val="50000"/>
                </a:schemeClr>
              </a:solidFill>
              <a:latin typeface="+mj-lt"/>
              <a:ea typeface="Roboto" charset="0"/>
              <a:cs typeface="Roboto" charset="0"/>
            </a:endParaRPr>
          </a:p>
        </p:txBody>
      </p:sp>
    </p:spTree>
    <p:extLst>
      <p:ext uri="{BB962C8B-B14F-4D97-AF65-F5344CB8AC3E}">
        <p14:creationId xmlns:p14="http://schemas.microsoft.com/office/powerpoint/2010/main" val="3898402481"/>
      </p:ext>
    </p:extLst>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_option 1">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37436FD7-23B8-6AF0-9849-4FFEE54DD4DF}"/>
              </a:ext>
            </a:extLst>
          </p:cNvPr>
          <p:cNvSpPr/>
          <p:nvPr userDrawn="1"/>
        </p:nvSpPr>
        <p:spPr>
          <a:xfrm>
            <a:off x="0" y="6210300"/>
            <a:ext cx="2500085" cy="6477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ctr"/>
          <a:lstStyle/>
          <a:p>
            <a:pPr algn="ctr"/>
            <a:endParaRPr lang="en-US" sz="1600">
              <a:solidFill>
                <a:schemeClr val="bg1"/>
              </a:solidFill>
              <a:latin typeface="Roboto" charset="0"/>
              <a:ea typeface="Roboto" charset="0"/>
              <a:cs typeface="Roboto" charset="0"/>
            </a:endParaRPr>
          </a:p>
        </p:txBody>
      </p:sp>
      <p:pic>
        <p:nvPicPr>
          <p:cNvPr id="2" name="Graphic 1">
            <a:extLst>
              <a:ext uri="{FF2B5EF4-FFF2-40B4-BE49-F238E27FC236}">
                <a16:creationId xmlns:a16="http://schemas.microsoft.com/office/drawing/2014/main" id="{03299E0F-F253-C25F-8133-5F95B5FD0C6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8011" y="334145"/>
            <a:ext cx="2072074" cy="511570"/>
          </a:xfrm>
          <a:prstGeom prst="rect">
            <a:avLst/>
          </a:prstGeom>
        </p:spPr>
      </p:pic>
      <p:pic>
        <p:nvPicPr>
          <p:cNvPr id="3" name="Picture 2">
            <a:extLst>
              <a:ext uri="{FF2B5EF4-FFF2-40B4-BE49-F238E27FC236}">
                <a16:creationId xmlns:a16="http://schemas.microsoft.com/office/drawing/2014/main" id="{E497B771-92A4-CA8B-9736-86D3EB609A15}"/>
              </a:ext>
            </a:extLst>
          </p:cNvPr>
          <p:cNvPicPr preferRelativeResize="0">
            <a:picLocks/>
          </p:cNvPicPr>
          <p:nvPr userDrawn="1"/>
        </p:nvPicPr>
        <p:blipFill>
          <a:blip r:embed="rId4"/>
          <a:srcRect t="235" b="235"/>
          <a:stretch/>
        </p:blipFill>
        <p:spPr>
          <a:xfrm>
            <a:off x="7203440" y="0"/>
            <a:ext cx="4992624" cy="6862742"/>
          </a:xfrm>
          <a:prstGeom prst="rect">
            <a:avLst/>
          </a:prstGeom>
        </p:spPr>
      </p:pic>
      <p:sp>
        <p:nvSpPr>
          <p:cNvPr id="4" name="Text Placeholder 25">
            <a:extLst>
              <a:ext uri="{FF2B5EF4-FFF2-40B4-BE49-F238E27FC236}">
                <a16:creationId xmlns:a16="http://schemas.microsoft.com/office/drawing/2014/main" id="{B24BF468-7B1C-B349-6112-BF2D2EF7C01B}"/>
              </a:ext>
            </a:extLst>
          </p:cNvPr>
          <p:cNvSpPr>
            <a:spLocks noGrp="1"/>
          </p:cNvSpPr>
          <p:nvPr>
            <p:ph type="body" sz="quarter" idx="12" hasCustomPrompt="1"/>
          </p:nvPr>
        </p:nvSpPr>
        <p:spPr bwMode="gray">
          <a:xfrm>
            <a:off x="427241" y="4572000"/>
            <a:ext cx="5679524" cy="289576"/>
          </a:xfrm>
          <a:prstGeom prst="rect">
            <a:avLst/>
          </a:prstGeom>
        </p:spPr>
        <p:txBody>
          <a:bodyPr/>
          <a:lstStyle>
            <a:lvl1pPr marL="0" indent="0" algn="l" defTabSz="914400" rtl="0" eaLnBrk="1" latinLnBrk="0" hangingPunct="1">
              <a:lnSpc>
                <a:spcPct val="100000"/>
              </a:lnSpc>
              <a:spcBef>
                <a:spcPts val="600"/>
              </a:spcBef>
              <a:spcAft>
                <a:spcPts val="600"/>
              </a:spcAft>
              <a:buFont typeface="Arial" panose="020B0604020202020204" pitchFamily="34" charset="0"/>
              <a:buNone/>
              <a:defRPr lang="en-US" sz="1600" b="0" i="0" kern="1200" baseline="0" dirty="0">
                <a:solidFill>
                  <a:schemeClr val="bg2"/>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Speaker Name, Roboto Light 16 Point</a:t>
            </a:r>
          </a:p>
        </p:txBody>
      </p:sp>
      <p:sp>
        <p:nvSpPr>
          <p:cNvPr id="8" name="Text Placeholder 27">
            <a:extLst>
              <a:ext uri="{FF2B5EF4-FFF2-40B4-BE49-F238E27FC236}">
                <a16:creationId xmlns:a16="http://schemas.microsoft.com/office/drawing/2014/main" id="{D83014D7-84A3-7D55-C89E-887213ED9D13}"/>
              </a:ext>
            </a:extLst>
          </p:cNvPr>
          <p:cNvSpPr>
            <a:spLocks noGrp="1"/>
          </p:cNvSpPr>
          <p:nvPr>
            <p:ph type="body" sz="quarter" idx="13" hasCustomPrompt="1"/>
          </p:nvPr>
        </p:nvSpPr>
        <p:spPr bwMode="gray">
          <a:xfrm>
            <a:off x="427241" y="4937760"/>
            <a:ext cx="5679524" cy="291041"/>
          </a:xfrm>
          <a:prstGeom prst="rect">
            <a:avLst/>
          </a:prstGeom>
        </p:spPr>
        <p:txBody>
          <a:bodyPr/>
          <a:lstStyle>
            <a:lvl1pPr marL="0" indent="0">
              <a:buNone/>
              <a:defRPr lang="en-US" sz="1600" b="0" i="0" kern="1200" baseline="0" dirty="0">
                <a:solidFill>
                  <a:schemeClr val="bg2"/>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Speaker Title or Email, Roboto Light 16 Point</a:t>
            </a:r>
          </a:p>
        </p:txBody>
      </p:sp>
      <p:sp>
        <p:nvSpPr>
          <p:cNvPr id="9" name="Text Placeholder 4">
            <a:extLst>
              <a:ext uri="{FF2B5EF4-FFF2-40B4-BE49-F238E27FC236}">
                <a16:creationId xmlns:a16="http://schemas.microsoft.com/office/drawing/2014/main" id="{9980FA22-1C70-FA2F-FA3A-3C08FAE05E4C}"/>
              </a:ext>
            </a:extLst>
          </p:cNvPr>
          <p:cNvSpPr>
            <a:spLocks noGrp="1"/>
          </p:cNvSpPr>
          <p:nvPr>
            <p:ph type="body" sz="quarter" idx="15" hasCustomPrompt="1"/>
          </p:nvPr>
        </p:nvSpPr>
        <p:spPr>
          <a:xfrm>
            <a:off x="429090" y="3579738"/>
            <a:ext cx="8491708" cy="331601"/>
          </a:xfrm>
          <a:prstGeom prst="rect">
            <a:avLst/>
          </a:prstGeom>
        </p:spPr>
        <p:txBody>
          <a:bodyPr anchor="t"/>
          <a:lstStyle>
            <a:lvl1pPr marL="0" indent="0">
              <a:buNone/>
              <a:defRPr lang="en-US" sz="2200" b="0" i="0" kern="1200" baseline="0" dirty="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Roboto Medium 22 point</a:t>
            </a:r>
          </a:p>
        </p:txBody>
      </p:sp>
      <p:pic>
        <p:nvPicPr>
          <p:cNvPr id="11" name="Picture 10" descr="A colorful letters on a black background&#10;&#10;Description automatically generated">
            <a:extLst>
              <a:ext uri="{FF2B5EF4-FFF2-40B4-BE49-F238E27FC236}">
                <a16:creationId xmlns:a16="http://schemas.microsoft.com/office/drawing/2014/main" id="{F0662296-D2BA-D4A9-0721-B1031CA5181E}"/>
              </a:ext>
            </a:extLst>
          </p:cNvPr>
          <p:cNvPicPr>
            <a:picLocks noChangeAspect="1"/>
          </p:cNvPicPr>
          <p:nvPr userDrawn="1"/>
        </p:nvPicPr>
        <p:blipFill>
          <a:blip r:embed="rId5"/>
          <a:stretch>
            <a:fillRect/>
          </a:stretch>
        </p:blipFill>
        <p:spPr>
          <a:xfrm>
            <a:off x="378860" y="5681202"/>
            <a:ext cx="2145285" cy="749808"/>
          </a:xfrm>
          <a:prstGeom prst="rect">
            <a:avLst/>
          </a:prstGeom>
        </p:spPr>
      </p:pic>
      <p:sp>
        <p:nvSpPr>
          <p:cNvPr id="13" name="Text Placeholder 16">
            <a:extLst>
              <a:ext uri="{FF2B5EF4-FFF2-40B4-BE49-F238E27FC236}">
                <a16:creationId xmlns:a16="http://schemas.microsoft.com/office/drawing/2014/main" id="{5C53BA91-AA22-4293-F829-46CEB2A961D2}"/>
              </a:ext>
            </a:extLst>
          </p:cNvPr>
          <p:cNvSpPr>
            <a:spLocks noGrp="1"/>
          </p:cNvSpPr>
          <p:nvPr>
            <p:ph type="body" sz="quarter" idx="16" hasCustomPrompt="1"/>
          </p:nvPr>
        </p:nvSpPr>
        <p:spPr bwMode="gray">
          <a:xfrm>
            <a:off x="0" y="-136232"/>
            <a:ext cx="1081377" cy="110076"/>
          </a:xfrm>
          <a:prstGeom prst="rect">
            <a:avLst/>
          </a:prstGeom>
        </p:spPr>
        <p:txBody>
          <a:bodyPr anchor="b" anchorCtr="0"/>
          <a:lstStyle>
            <a:lvl1pPr marL="0" indent="0">
              <a:lnSpc>
                <a:spcPct val="95000"/>
              </a:lnSpc>
              <a:spcBef>
                <a:spcPts val="0"/>
              </a:spcBef>
              <a:spcAft>
                <a:spcPts val="0"/>
              </a:spcAft>
              <a:buNone/>
              <a:defRPr sz="100" b="0" i="0">
                <a:solidFill>
                  <a:srgbClr val="ECECEC"/>
                </a:solidFill>
                <a:latin typeface="+mj-lt"/>
                <a:ea typeface="Roboto" charset="0"/>
                <a:cs typeface="Roboto"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Date Roboto Light 20 Point</a:t>
            </a:r>
          </a:p>
        </p:txBody>
      </p:sp>
      <p:sp>
        <p:nvSpPr>
          <p:cNvPr id="7" name="Title 6">
            <a:extLst>
              <a:ext uri="{FF2B5EF4-FFF2-40B4-BE49-F238E27FC236}">
                <a16:creationId xmlns:a16="http://schemas.microsoft.com/office/drawing/2014/main" id="{9F241ECB-7794-36F4-444A-6D627E3117EF}"/>
              </a:ext>
            </a:extLst>
          </p:cNvPr>
          <p:cNvSpPr>
            <a:spLocks noGrp="1"/>
          </p:cNvSpPr>
          <p:nvPr>
            <p:ph type="title"/>
          </p:nvPr>
        </p:nvSpPr>
        <p:spPr>
          <a:xfrm>
            <a:off x="378860" y="3042669"/>
            <a:ext cx="8541938" cy="585297"/>
          </a:xfrm>
        </p:spPr>
        <p:txBody>
          <a:bodyPr anchor="b"/>
          <a:lstStyle>
            <a:lvl1pPr>
              <a:defRPr sz="4800"/>
            </a:lvl1pPr>
          </a:lstStyle>
          <a:p>
            <a:r>
              <a:rPr lang="en-US"/>
              <a:t>Click to edit Master title style</a:t>
            </a:r>
          </a:p>
        </p:txBody>
      </p:sp>
    </p:spTree>
    <p:extLst>
      <p:ext uri="{BB962C8B-B14F-4D97-AF65-F5344CB8AC3E}">
        <p14:creationId xmlns:p14="http://schemas.microsoft.com/office/powerpoint/2010/main" val="191669398"/>
      </p:ext>
    </p:extLst>
  </p:cSld>
  <p:clrMapOvr>
    <a:masterClrMapping/>
  </p:clrMapOvr>
  <p:transition spd="slow">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75B3AB-2C45-1148-218D-2422819DFD4A}"/>
              </a:ext>
            </a:extLst>
          </p:cNvPr>
          <p:cNvSpPr/>
          <p:nvPr userDrawn="1"/>
        </p:nvSpPr>
        <p:spPr>
          <a:xfrm>
            <a:off x="0" y="6210300"/>
            <a:ext cx="2242868" cy="6477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ctr"/>
          <a:lstStyle/>
          <a:p>
            <a:pPr algn="ctr"/>
            <a:endParaRPr lang="en-US" sz="1600">
              <a:solidFill>
                <a:schemeClr val="bg1"/>
              </a:solidFill>
              <a:latin typeface="Roboto" charset="0"/>
              <a:ea typeface="Roboto" charset="0"/>
              <a:cs typeface="Roboto" charset="0"/>
            </a:endParaRPr>
          </a:p>
        </p:txBody>
      </p:sp>
      <p:sp>
        <p:nvSpPr>
          <p:cNvPr id="3" name="TextBox 2">
            <a:extLst>
              <a:ext uri="{FF2B5EF4-FFF2-40B4-BE49-F238E27FC236}">
                <a16:creationId xmlns:a16="http://schemas.microsoft.com/office/drawing/2014/main" id="{111E2174-B204-F1DE-767F-AFDE173EC64D}"/>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Tree>
    <p:extLst>
      <p:ext uri="{BB962C8B-B14F-4D97-AF65-F5344CB8AC3E}">
        <p14:creationId xmlns:p14="http://schemas.microsoft.com/office/powerpoint/2010/main" val="2715001816"/>
      </p:ext>
    </p:extLst>
  </p:cSld>
  <p:clrMapOvr>
    <a:masterClrMapping/>
  </p:clrMapOvr>
  <p:transition spd="slow">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Divider_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3EFF7B-8321-F958-F7D3-226D28806334}"/>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5" name="TextBox 4">
            <a:extLst>
              <a:ext uri="{FF2B5EF4-FFF2-40B4-BE49-F238E27FC236}">
                <a16:creationId xmlns:a16="http://schemas.microsoft.com/office/drawing/2014/main" id="{3576D918-0C19-4CB2-6FED-6FB0421C9898}"/>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
        <p:nvSpPr>
          <p:cNvPr id="10" name="Text Placeholder 23">
            <a:extLst>
              <a:ext uri="{FF2B5EF4-FFF2-40B4-BE49-F238E27FC236}">
                <a16:creationId xmlns:a16="http://schemas.microsoft.com/office/drawing/2014/main" id="{C9672BF8-FA25-446D-806F-30385012539D}"/>
              </a:ext>
            </a:extLst>
          </p:cNvPr>
          <p:cNvSpPr>
            <a:spLocks noGrp="1"/>
          </p:cNvSpPr>
          <p:nvPr>
            <p:ph type="body" sz="quarter" idx="11" hasCustomPrompt="1"/>
          </p:nvPr>
        </p:nvSpPr>
        <p:spPr>
          <a:xfrm>
            <a:off x="417513" y="3081907"/>
            <a:ext cx="11282363" cy="597437"/>
          </a:xfrm>
          <a:prstGeom prst="rect">
            <a:avLst/>
          </a:prstGeom>
        </p:spPr>
        <p:txBody>
          <a:bodyPr anchor="t"/>
          <a:lstStyle>
            <a:lvl1pPr marL="0" indent="0" algn="l" defTabSz="914400" rtl="0" eaLnBrk="1" latinLnBrk="0" hangingPunct="1">
              <a:lnSpc>
                <a:spcPct val="90000"/>
              </a:lnSpc>
              <a:spcBef>
                <a:spcPct val="0"/>
              </a:spcBef>
              <a:buNone/>
              <a:defRPr lang="en-US" sz="4000" b="0" i="0" kern="1200" dirty="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Section Divider Slide Roboto Light 40pt</a:t>
            </a:r>
          </a:p>
        </p:txBody>
      </p:sp>
      <p:sp>
        <p:nvSpPr>
          <p:cNvPr id="12" name="Text Placeholder 27">
            <a:extLst>
              <a:ext uri="{FF2B5EF4-FFF2-40B4-BE49-F238E27FC236}">
                <a16:creationId xmlns:a16="http://schemas.microsoft.com/office/drawing/2014/main" id="{C8BB3E5D-BC15-45FD-ADF0-435D2E2796C4}"/>
              </a:ext>
            </a:extLst>
          </p:cNvPr>
          <p:cNvSpPr>
            <a:spLocks noGrp="1"/>
          </p:cNvSpPr>
          <p:nvPr>
            <p:ph type="body" sz="quarter" idx="13"/>
          </p:nvPr>
        </p:nvSpPr>
        <p:spPr bwMode="gray">
          <a:xfrm>
            <a:off x="417513" y="2472820"/>
            <a:ext cx="6693472" cy="475487"/>
          </a:xfrm>
          <a:prstGeom prst="rect">
            <a:avLst/>
          </a:prstGeom>
        </p:spPr>
        <p:txBody>
          <a:bodyPr vert="horz" lIns="0" tIns="0" rIns="0" bIns="0" rtlCol="0" anchor="b">
            <a:noAutofit/>
          </a:bodyPr>
          <a:lstStyle>
            <a:lvl1pPr marL="0" indent="0">
              <a:buNone/>
              <a:defRPr lang="en-US" sz="1600" b="0" i="0" kern="1200" baseline="0" dirty="0">
                <a:solidFill>
                  <a:schemeClr val="bg2"/>
                </a:solidFill>
                <a:latin typeface="Roboto Light" panose="02000000000000000000" pitchFamily="2" charset="0"/>
                <a:ea typeface="Roboto Light" panose="02000000000000000000" pitchFamily="2" charset="0"/>
                <a:cs typeface="Roboto Light" panose="02000000000000000000" pitchFamily="2" charset="0"/>
              </a:defRPr>
            </a:lvl1pPr>
          </a:lstStyle>
          <a:p>
            <a:pPr marL="173038" lvl="0" indent="-173038"/>
            <a:r>
              <a:rPr lang="en-US"/>
              <a:t>Click to edit Master text styles</a:t>
            </a:r>
          </a:p>
        </p:txBody>
      </p:sp>
      <p:sp>
        <p:nvSpPr>
          <p:cNvPr id="7" name="Rectangle 6">
            <a:extLst>
              <a:ext uri="{FF2B5EF4-FFF2-40B4-BE49-F238E27FC236}">
                <a16:creationId xmlns:a16="http://schemas.microsoft.com/office/drawing/2014/main" id="{0212634D-B2D3-9F1D-83F8-21E41F8CDF56}"/>
              </a:ext>
            </a:extLst>
          </p:cNvPr>
          <p:cNvSpPr/>
          <p:nvPr userDrawn="1"/>
        </p:nvSpPr>
        <p:spPr>
          <a:xfrm>
            <a:off x="4095270" y="5281679"/>
            <a:ext cx="2873081" cy="586596"/>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pic>
        <p:nvPicPr>
          <p:cNvPr id="14" name="Graphic 13">
            <a:extLst>
              <a:ext uri="{FF2B5EF4-FFF2-40B4-BE49-F238E27FC236}">
                <a16:creationId xmlns:a16="http://schemas.microsoft.com/office/drawing/2014/main" id="{6242BA43-B94B-2DC6-FFEB-B474114BA1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8011" y="334145"/>
            <a:ext cx="2072074" cy="511570"/>
          </a:xfrm>
          <a:prstGeom prst="rect">
            <a:avLst/>
          </a:prstGeom>
        </p:spPr>
      </p:pic>
      <p:pic>
        <p:nvPicPr>
          <p:cNvPr id="16" name="Picture 15" descr="A colorful letters on a black background&#10;&#10;Description automatically generated">
            <a:extLst>
              <a:ext uri="{FF2B5EF4-FFF2-40B4-BE49-F238E27FC236}">
                <a16:creationId xmlns:a16="http://schemas.microsoft.com/office/drawing/2014/main" id="{3EFEAA1C-24A2-65C4-6A24-ABFB8DBBE102}"/>
              </a:ext>
            </a:extLst>
          </p:cNvPr>
          <p:cNvPicPr>
            <a:picLocks noChangeAspect="1"/>
          </p:cNvPicPr>
          <p:nvPr userDrawn="1"/>
        </p:nvPicPr>
        <p:blipFill>
          <a:blip r:embed="rId5"/>
          <a:stretch>
            <a:fillRect/>
          </a:stretch>
        </p:blipFill>
        <p:spPr>
          <a:xfrm>
            <a:off x="378860" y="5681202"/>
            <a:ext cx="2145285" cy="749808"/>
          </a:xfrm>
          <a:prstGeom prst="rect">
            <a:avLst/>
          </a:prstGeom>
        </p:spPr>
      </p:pic>
    </p:spTree>
    <p:extLst>
      <p:ext uri="{BB962C8B-B14F-4D97-AF65-F5344CB8AC3E}">
        <p14:creationId xmlns:p14="http://schemas.microsoft.com/office/powerpoint/2010/main" val="43642100"/>
      </p:ext>
    </p:extLst>
  </p:cSld>
  <p:clrMapOvr>
    <a:masterClrMapping/>
  </p:clrMapOvr>
  <p:transition spd="slow">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EM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3EFF7B-8321-F958-F7D3-226D28806334}"/>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5" name="TextBox 4">
            <a:extLst>
              <a:ext uri="{FF2B5EF4-FFF2-40B4-BE49-F238E27FC236}">
                <a16:creationId xmlns:a16="http://schemas.microsoft.com/office/drawing/2014/main" id="{3576D918-0C19-4CB2-6FED-6FB0421C9898}"/>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
        <p:nvSpPr>
          <p:cNvPr id="12" name="Text Placeholder 27">
            <a:extLst>
              <a:ext uri="{FF2B5EF4-FFF2-40B4-BE49-F238E27FC236}">
                <a16:creationId xmlns:a16="http://schemas.microsoft.com/office/drawing/2014/main" id="{C8BB3E5D-BC15-45FD-ADF0-435D2E2796C4}"/>
              </a:ext>
            </a:extLst>
          </p:cNvPr>
          <p:cNvSpPr>
            <a:spLocks noGrp="1"/>
          </p:cNvSpPr>
          <p:nvPr>
            <p:ph type="body" sz="quarter" idx="13"/>
          </p:nvPr>
        </p:nvSpPr>
        <p:spPr bwMode="gray">
          <a:xfrm>
            <a:off x="2206477" y="3767281"/>
            <a:ext cx="3177899" cy="475487"/>
          </a:xfrm>
          <a:prstGeom prst="rect">
            <a:avLst/>
          </a:prstGeom>
        </p:spPr>
        <p:txBody>
          <a:bodyPr vert="horz" lIns="0" tIns="0" rIns="0" bIns="0" rtlCol="0" anchor="b">
            <a:noAutofit/>
          </a:bodyPr>
          <a:lstStyle>
            <a:lvl1pPr marL="0" indent="0">
              <a:buNone/>
              <a:defRPr lang="en-US" sz="1600" b="0" i="0" kern="1200" baseline="0" dirty="0">
                <a:solidFill>
                  <a:schemeClr val="bg2"/>
                </a:solidFill>
                <a:latin typeface="Roboto Light" panose="02000000000000000000" pitchFamily="2" charset="0"/>
                <a:ea typeface="Roboto Light" panose="02000000000000000000" pitchFamily="2" charset="0"/>
                <a:cs typeface="Roboto Light" panose="02000000000000000000" pitchFamily="2" charset="0"/>
              </a:defRPr>
            </a:lvl1pPr>
          </a:lstStyle>
          <a:p>
            <a:pPr marL="173038" lvl="0" indent="-173038"/>
            <a:r>
              <a:rPr lang="en-US"/>
              <a:t>Click to edit Master text styles</a:t>
            </a:r>
          </a:p>
        </p:txBody>
      </p:sp>
      <p:pic>
        <p:nvPicPr>
          <p:cNvPr id="14" name="Graphic 13">
            <a:extLst>
              <a:ext uri="{FF2B5EF4-FFF2-40B4-BE49-F238E27FC236}">
                <a16:creationId xmlns:a16="http://schemas.microsoft.com/office/drawing/2014/main" id="{6242BA43-B94B-2DC6-FFEB-B474114BA1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8011" y="334145"/>
            <a:ext cx="2072074" cy="511570"/>
          </a:xfrm>
          <a:prstGeom prst="rect">
            <a:avLst/>
          </a:prstGeom>
        </p:spPr>
      </p:pic>
      <p:pic>
        <p:nvPicPr>
          <p:cNvPr id="16" name="Picture 15" descr="A colorful letters on a black background&#10;&#10;Description automatically generated">
            <a:extLst>
              <a:ext uri="{FF2B5EF4-FFF2-40B4-BE49-F238E27FC236}">
                <a16:creationId xmlns:a16="http://schemas.microsoft.com/office/drawing/2014/main" id="{3EFEAA1C-24A2-65C4-6A24-ABFB8DBBE102}"/>
              </a:ext>
            </a:extLst>
          </p:cNvPr>
          <p:cNvPicPr>
            <a:picLocks noChangeAspect="1"/>
          </p:cNvPicPr>
          <p:nvPr userDrawn="1"/>
        </p:nvPicPr>
        <p:blipFill>
          <a:blip r:embed="rId5"/>
          <a:stretch>
            <a:fillRect/>
          </a:stretch>
        </p:blipFill>
        <p:spPr>
          <a:xfrm>
            <a:off x="378860" y="5681202"/>
            <a:ext cx="2145285" cy="749808"/>
          </a:xfrm>
          <a:prstGeom prst="rect">
            <a:avLst/>
          </a:prstGeom>
        </p:spPr>
      </p:pic>
      <p:pic>
        <p:nvPicPr>
          <p:cNvPr id="2" name="Picture 1">
            <a:extLst>
              <a:ext uri="{FF2B5EF4-FFF2-40B4-BE49-F238E27FC236}">
                <a16:creationId xmlns:a16="http://schemas.microsoft.com/office/drawing/2014/main" id="{E8E09C86-C237-E989-71B1-39CC193308F1}"/>
              </a:ext>
            </a:extLst>
          </p:cNvPr>
          <p:cNvPicPr>
            <a:picLocks noChangeAspect="1"/>
          </p:cNvPicPr>
          <p:nvPr userDrawn="1"/>
        </p:nvPicPr>
        <p:blipFill>
          <a:blip r:embed="rId6"/>
          <a:srcRect/>
          <a:stretch/>
        </p:blipFill>
        <p:spPr>
          <a:xfrm>
            <a:off x="5504101" y="1751478"/>
            <a:ext cx="4337699" cy="3855732"/>
          </a:xfrm>
          <a:prstGeom prst="rect">
            <a:avLst/>
          </a:prstGeom>
        </p:spPr>
      </p:pic>
      <p:sp>
        <p:nvSpPr>
          <p:cNvPr id="3" name="Picture Placeholder 15">
            <a:extLst>
              <a:ext uri="{FF2B5EF4-FFF2-40B4-BE49-F238E27FC236}">
                <a16:creationId xmlns:a16="http://schemas.microsoft.com/office/drawing/2014/main" id="{5156095B-9389-8915-031E-2FE6ED99AECA}"/>
              </a:ext>
            </a:extLst>
          </p:cNvPr>
          <p:cNvSpPr>
            <a:spLocks noGrp="1"/>
          </p:cNvSpPr>
          <p:nvPr>
            <p:ph type="pic" sz="quarter" idx="14" hasCustomPrompt="1"/>
          </p:nvPr>
        </p:nvSpPr>
        <p:spPr>
          <a:xfrm>
            <a:off x="5635850" y="1931988"/>
            <a:ext cx="4086225" cy="2313432"/>
          </a:xfrm>
          <a:solidFill>
            <a:schemeClr val="bg2">
              <a:lumMod val="20000"/>
              <a:lumOff val="80000"/>
            </a:schemeClr>
          </a:solidFill>
        </p:spPr>
        <p:txBody>
          <a:bodyPr/>
          <a:lstStyle>
            <a:lvl1pPr>
              <a:defRPr>
                <a:solidFill>
                  <a:srgbClr val="626262"/>
                </a:solidFill>
              </a:defRPr>
            </a:lvl1pPr>
          </a:lstStyle>
          <a:p>
            <a:r>
              <a:rPr lang="en-US"/>
              <a:t>CLICK TO INSERT IMAGE</a:t>
            </a:r>
          </a:p>
        </p:txBody>
      </p:sp>
      <p:sp>
        <p:nvSpPr>
          <p:cNvPr id="6" name="TextBox 5">
            <a:extLst>
              <a:ext uri="{FF2B5EF4-FFF2-40B4-BE49-F238E27FC236}">
                <a16:creationId xmlns:a16="http://schemas.microsoft.com/office/drawing/2014/main" id="{F59ACF76-3DDB-E149-9666-B05F322B0EE0}"/>
              </a:ext>
            </a:extLst>
          </p:cNvPr>
          <p:cNvSpPr txBox="1"/>
          <p:nvPr userDrawn="1"/>
        </p:nvSpPr>
        <p:spPr>
          <a:xfrm>
            <a:off x="2206478" y="3128115"/>
            <a:ext cx="2644577" cy="737137"/>
          </a:xfrm>
          <a:prstGeom prst="rect">
            <a:avLst/>
          </a:prstGeom>
          <a:noFill/>
        </p:spPr>
        <p:txBody>
          <a:bodyPr wrap="square" lIns="0" tIns="0" rIns="0" bIns="0" rtlCol="0">
            <a:noAutofit/>
          </a:bodyPr>
          <a:lstStyle/>
          <a:p>
            <a:pPr algn="l">
              <a:lnSpc>
                <a:spcPct val="90000"/>
              </a:lnSpc>
              <a:spcAft>
                <a:spcPts val="1000"/>
              </a:spcAft>
            </a:pPr>
            <a:r>
              <a:rPr lang="en-US" sz="4000">
                <a:latin typeface="+mj-lt"/>
                <a:ea typeface="Roboto" charset="0"/>
                <a:cs typeface="Roboto" charset="0"/>
              </a:rPr>
              <a:t>DEMO</a:t>
            </a:r>
          </a:p>
        </p:txBody>
      </p:sp>
    </p:spTree>
    <p:extLst>
      <p:ext uri="{BB962C8B-B14F-4D97-AF65-F5344CB8AC3E}">
        <p14:creationId xmlns:p14="http://schemas.microsoft.com/office/powerpoint/2010/main" val="862419850"/>
      </p:ext>
    </p:extLst>
  </p:cSld>
  <p:clrMapOvr>
    <a:masterClrMapping/>
  </p:clrMapOvr>
  <p:transition spd="slow">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Half Page Image/Content">
    <p:bg>
      <p:bgPr>
        <a:solidFill>
          <a:srgbClr val="FFFFFF"/>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2090FD93-1299-F1D5-A6CF-9E342F624A8B}"/>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24" name="TextBox 23">
            <a:extLst>
              <a:ext uri="{FF2B5EF4-FFF2-40B4-BE49-F238E27FC236}">
                <a16:creationId xmlns:a16="http://schemas.microsoft.com/office/drawing/2014/main" id="{6B106E72-16B6-78B9-E9DE-B3B6626CB92D}"/>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
        <p:nvSpPr>
          <p:cNvPr id="4" name="Picture Placeholder 6">
            <a:extLst>
              <a:ext uri="{FF2B5EF4-FFF2-40B4-BE49-F238E27FC236}">
                <a16:creationId xmlns:a16="http://schemas.microsoft.com/office/drawing/2014/main" id="{E5AB91B7-67E9-2337-9F27-B42B7E9DCCC5}"/>
              </a:ext>
            </a:extLst>
          </p:cNvPr>
          <p:cNvSpPr>
            <a:spLocks noGrp="1"/>
          </p:cNvSpPr>
          <p:nvPr>
            <p:ph type="pic" sz="quarter" idx="13" hasCustomPrompt="1"/>
          </p:nvPr>
        </p:nvSpPr>
        <p:spPr>
          <a:xfrm>
            <a:off x="947229" y="1803241"/>
            <a:ext cx="3063402" cy="3065579"/>
          </a:xfrm>
          <a:prstGeom prst="ellipse">
            <a:avLst/>
          </a:prstGeom>
          <a:solidFill>
            <a:schemeClr val="bg2">
              <a:lumMod val="40000"/>
              <a:lumOff val="60000"/>
            </a:schemeClr>
          </a:solidFill>
        </p:spPr>
        <p:txBody>
          <a:bodyPr anchor="ctr"/>
          <a:lstStyle>
            <a:lvl1pPr marL="0" indent="0" algn="ctr">
              <a:buNone/>
              <a:defRPr/>
            </a:lvl1pPr>
          </a:lstStyle>
          <a:p>
            <a:r>
              <a:rPr lang="en-US"/>
              <a:t>image</a:t>
            </a:r>
          </a:p>
        </p:txBody>
      </p:sp>
      <p:sp>
        <p:nvSpPr>
          <p:cNvPr id="5" name="Picture Placeholder 6">
            <a:extLst>
              <a:ext uri="{FF2B5EF4-FFF2-40B4-BE49-F238E27FC236}">
                <a16:creationId xmlns:a16="http://schemas.microsoft.com/office/drawing/2014/main" id="{B98365F7-71A2-E6C4-A1DB-A264089983DB}"/>
              </a:ext>
            </a:extLst>
          </p:cNvPr>
          <p:cNvSpPr>
            <a:spLocks noGrp="1"/>
          </p:cNvSpPr>
          <p:nvPr>
            <p:ph type="pic" sz="quarter" idx="14" hasCustomPrompt="1"/>
          </p:nvPr>
        </p:nvSpPr>
        <p:spPr>
          <a:xfrm>
            <a:off x="4573177" y="1803241"/>
            <a:ext cx="3063402" cy="3065579"/>
          </a:xfrm>
          <a:prstGeom prst="ellipse">
            <a:avLst/>
          </a:prstGeom>
          <a:solidFill>
            <a:schemeClr val="bg2">
              <a:lumMod val="40000"/>
              <a:lumOff val="60000"/>
            </a:schemeClr>
          </a:solidFill>
        </p:spPr>
        <p:txBody>
          <a:bodyPr anchor="ctr"/>
          <a:lstStyle>
            <a:lvl1pPr marL="0" indent="0" algn="ctr">
              <a:buNone/>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a:t>
            </a:r>
          </a:p>
        </p:txBody>
      </p:sp>
      <p:sp>
        <p:nvSpPr>
          <p:cNvPr id="8" name="Picture Placeholder 6">
            <a:extLst>
              <a:ext uri="{FF2B5EF4-FFF2-40B4-BE49-F238E27FC236}">
                <a16:creationId xmlns:a16="http://schemas.microsoft.com/office/drawing/2014/main" id="{1683BAF7-76EE-D3BB-B06A-7FBC520226E4}"/>
              </a:ext>
            </a:extLst>
          </p:cNvPr>
          <p:cNvSpPr>
            <a:spLocks noGrp="1"/>
          </p:cNvSpPr>
          <p:nvPr>
            <p:ph type="pic" sz="quarter" idx="15" hasCustomPrompt="1"/>
          </p:nvPr>
        </p:nvSpPr>
        <p:spPr>
          <a:xfrm>
            <a:off x="8199125" y="1803241"/>
            <a:ext cx="3063402" cy="3065579"/>
          </a:xfrm>
          <a:prstGeom prst="ellipse">
            <a:avLst/>
          </a:prstGeom>
          <a:solidFill>
            <a:schemeClr val="bg2">
              <a:lumMod val="40000"/>
              <a:lumOff val="60000"/>
            </a:schemeClr>
          </a:solidFill>
        </p:spPr>
        <p:txBody>
          <a:bodyPr anchor="ctr"/>
          <a:lstStyle>
            <a:lvl1pPr marL="0" indent="0" algn="ctr">
              <a:buNone/>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a:t>
            </a:r>
          </a:p>
        </p:txBody>
      </p:sp>
      <p:sp>
        <p:nvSpPr>
          <p:cNvPr id="9" name="Text Placeholder 11">
            <a:extLst>
              <a:ext uri="{FF2B5EF4-FFF2-40B4-BE49-F238E27FC236}">
                <a16:creationId xmlns:a16="http://schemas.microsoft.com/office/drawing/2014/main" id="{F2FD498E-E257-E72E-BC64-1511E031CC16}"/>
              </a:ext>
            </a:extLst>
          </p:cNvPr>
          <p:cNvSpPr>
            <a:spLocks noGrp="1"/>
          </p:cNvSpPr>
          <p:nvPr>
            <p:ph type="body" sz="quarter" idx="17" hasCustomPrompt="1"/>
          </p:nvPr>
        </p:nvSpPr>
        <p:spPr>
          <a:xfrm>
            <a:off x="947229" y="4967048"/>
            <a:ext cx="3063402" cy="339725"/>
          </a:xfrm>
          <a:prstGeom prst="rect">
            <a:avLst/>
          </a:prstGeom>
        </p:spPr>
        <p:txBody>
          <a:bodyPr anchor="b">
            <a:noAutofit/>
          </a:bodyPr>
          <a:lstStyle>
            <a:lvl1pPr marL="0" indent="0" algn="ctr">
              <a:buNone/>
              <a:defRPr sz="1600" b="0" i="0">
                <a:solidFill>
                  <a:schemeClr val="accent1"/>
                </a:solidFill>
                <a:latin typeface="Roboto Medium" panose="02000000000000000000" pitchFamily="2" charset="0"/>
                <a:ea typeface="Roboto Medium" panose="02000000000000000000" pitchFamily="2" charset="0"/>
                <a:cs typeface="Roboto Medium"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First </a:t>
            </a:r>
            <a:r>
              <a:rPr lang="en-US" err="1"/>
              <a:t>Lastname</a:t>
            </a:r>
            <a:endParaRPr lang="en-US"/>
          </a:p>
        </p:txBody>
      </p:sp>
      <p:sp>
        <p:nvSpPr>
          <p:cNvPr id="10" name="Text Placeholder 11">
            <a:extLst>
              <a:ext uri="{FF2B5EF4-FFF2-40B4-BE49-F238E27FC236}">
                <a16:creationId xmlns:a16="http://schemas.microsoft.com/office/drawing/2014/main" id="{CE7F3C53-B308-6AE3-1BC6-235874992C2A}"/>
              </a:ext>
            </a:extLst>
          </p:cNvPr>
          <p:cNvSpPr>
            <a:spLocks noGrp="1"/>
          </p:cNvSpPr>
          <p:nvPr>
            <p:ph type="body" sz="quarter" idx="21" hasCustomPrompt="1"/>
          </p:nvPr>
        </p:nvSpPr>
        <p:spPr>
          <a:xfrm>
            <a:off x="947229" y="5314176"/>
            <a:ext cx="3063402" cy="546617"/>
          </a:xfrm>
          <a:prstGeom prst="rect">
            <a:avLst/>
          </a:prstGeom>
        </p:spPr>
        <p:txBody>
          <a:bodyPr>
            <a:noAutofit/>
          </a:bodyPr>
          <a:lstStyle>
            <a:lvl1pPr marL="0" indent="0" algn="ctr">
              <a:buNone/>
              <a:defRPr sz="1600" b="0" i="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Title</a:t>
            </a:r>
          </a:p>
        </p:txBody>
      </p:sp>
      <p:sp>
        <p:nvSpPr>
          <p:cNvPr id="11" name="Text Placeholder 11">
            <a:extLst>
              <a:ext uri="{FF2B5EF4-FFF2-40B4-BE49-F238E27FC236}">
                <a16:creationId xmlns:a16="http://schemas.microsoft.com/office/drawing/2014/main" id="{C9B12F46-A3A4-00AD-991A-520D76165DD9}"/>
              </a:ext>
            </a:extLst>
          </p:cNvPr>
          <p:cNvSpPr>
            <a:spLocks noGrp="1"/>
          </p:cNvSpPr>
          <p:nvPr>
            <p:ph type="body" sz="quarter" idx="22" hasCustomPrompt="1"/>
          </p:nvPr>
        </p:nvSpPr>
        <p:spPr>
          <a:xfrm>
            <a:off x="4573177" y="4967048"/>
            <a:ext cx="3063402" cy="339725"/>
          </a:xfrm>
          <a:prstGeom prst="rect">
            <a:avLst/>
          </a:prstGeom>
        </p:spPr>
        <p:txBody>
          <a:bodyPr anchor="b">
            <a:noAutofit/>
          </a:bodyPr>
          <a:lstStyle>
            <a:lvl1pPr marL="0" indent="0" algn="ctr">
              <a:buNone/>
              <a:defRPr sz="1600" b="0" i="0">
                <a:solidFill>
                  <a:schemeClr val="accent1"/>
                </a:solidFill>
                <a:latin typeface="Roboto Medium" panose="02000000000000000000" pitchFamily="2" charset="0"/>
                <a:ea typeface="Roboto Medium" panose="02000000000000000000" pitchFamily="2" charset="0"/>
                <a:cs typeface="Roboto Medium"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First </a:t>
            </a:r>
            <a:r>
              <a:rPr lang="en-US" err="1"/>
              <a:t>Lastname</a:t>
            </a:r>
            <a:endParaRPr lang="en-US"/>
          </a:p>
        </p:txBody>
      </p:sp>
      <p:sp>
        <p:nvSpPr>
          <p:cNvPr id="12" name="Text Placeholder 11">
            <a:extLst>
              <a:ext uri="{FF2B5EF4-FFF2-40B4-BE49-F238E27FC236}">
                <a16:creationId xmlns:a16="http://schemas.microsoft.com/office/drawing/2014/main" id="{5B719CAC-14F1-A3E2-3B7C-39D07C3E5A66}"/>
              </a:ext>
            </a:extLst>
          </p:cNvPr>
          <p:cNvSpPr>
            <a:spLocks noGrp="1"/>
          </p:cNvSpPr>
          <p:nvPr>
            <p:ph type="body" sz="quarter" idx="23" hasCustomPrompt="1"/>
          </p:nvPr>
        </p:nvSpPr>
        <p:spPr>
          <a:xfrm>
            <a:off x="4573177" y="5314176"/>
            <a:ext cx="3063402" cy="546617"/>
          </a:xfrm>
          <a:prstGeom prst="rect">
            <a:avLst/>
          </a:prstGeom>
        </p:spPr>
        <p:txBody>
          <a:bodyPr>
            <a:noAutofit/>
          </a:bodyPr>
          <a:lstStyle>
            <a:lvl1pPr marL="0" indent="0" algn="ctr">
              <a:buNone/>
              <a:defRPr sz="1600" b="0" i="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Title</a:t>
            </a:r>
          </a:p>
        </p:txBody>
      </p:sp>
      <p:sp>
        <p:nvSpPr>
          <p:cNvPr id="13" name="Text Placeholder 11">
            <a:extLst>
              <a:ext uri="{FF2B5EF4-FFF2-40B4-BE49-F238E27FC236}">
                <a16:creationId xmlns:a16="http://schemas.microsoft.com/office/drawing/2014/main" id="{E0FF04E8-1665-9517-F26D-B6CEEB8F435D}"/>
              </a:ext>
            </a:extLst>
          </p:cNvPr>
          <p:cNvSpPr>
            <a:spLocks noGrp="1"/>
          </p:cNvSpPr>
          <p:nvPr>
            <p:ph type="body" sz="quarter" idx="24" hasCustomPrompt="1"/>
          </p:nvPr>
        </p:nvSpPr>
        <p:spPr>
          <a:xfrm>
            <a:off x="8199125" y="4967048"/>
            <a:ext cx="3063402" cy="339725"/>
          </a:xfrm>
          <a:prstGeom prst="rect">
            <a:avLst/>
          </a:prstGeom>
        </p:spPr>
        <p:txBody>
          <a:bodyPr anchor="b">
            <a:noAutofit/>
          </a:bodyPr>
          <a:lstStyle>
            <a:lvl1pPr marL="0" indent="0" algn="ctr">
              <a:buNone/>
              <a:defRPr sz="1600" b="0" i="0">
                <a:solidFill>
                  <a:schemeClr val="accent1"/>
                </a:solidFill>
                <a:latin typeface="Roboto Medium" panose="02000000000000000000" pitchFamily="2" charset="0"/>
                <a:ea typeface="Roboto Medium" panose="02000000000000000000" pitchFamily="2" charset="0"/>
                <a:cs typeface="Roboto Medium"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First </a:t>
            </a:r>
            <a:r>
              <a:rPr lang="en-US" err="1"/>
              <a:t>Lastname</a:t>
            </a:r>
            <a:endParaRPr lang="en-US"/>
          </a:p>
        </p:txBody>
      </p:sp>
      <p:sp>
        <p:nvSpPr>
          <p:cNvPr id="14" name="Text Placeholder 11">
            <a:extLst>
              <a:ext uri="{FF2B5EF4-FFF2-40B4-BE49-F238E27FC236}">
                <a16:creationId xmlns:a16="http://schemas.microsoft.com/office/drawing/2014/main" id="{3F84FD73-2B90-9424-7863-804EE7B94576}"/>
              </a:ext>
            </a:extLst>
          </p:cNvPr>
          <p:cNvSpPr>
            <a:spLocks noGrp="1"/>
          </p:cNvSpPr>
          <p:nvPr>
            <p:ph type="body" sz="quarter" idx="25" hasCustomPrompt="1"/>
          </p:nvPr>
        </p:nvSpPr>
        <p:spPr>
          <a:xfrm>
            <a:off x="8199125" y="5314176"/>
            <a:ext cx="3063402" cy="546617"/>
          </a:xfrm>
          <a:prstGeom prst="rect">
            <a:avLst/>
          </a:prstGeom>
        </p:spPr>
        <p:txBody>
          <a:bodyPr>
            <a:noAutofit/>
          </a:bodyPr>
          <a:lstStyle>
            <a:lvl1pPr marL="0" indent="0" algn="ctr">
              <a:buNone/>
              <a:defRPr sz="1600" b="0" i="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Title</a:t>
            </a:r>
          </a:p>
        </p:txBody>
      </p:sp>
      <p:sp>
        <p:nvSpPr>
          <p:cNvPr id="15" name="Title 1">
            <a:extLst>
              <a:ext uri="{FF2B5EF4-FFF2-40B4-BE49-F238E27FC236}">
                <a16:creationId xmlns:a16="http://schemas.microsoft.com/office/drawing/2014/main" id="{D6F6CE86-4C74-EB6B-555F-779ED77CF149}"/>
              </a:ext>
            </a:extLst>
          </p:cNvPr>
          <p:cNvSpPr>
            <a:spLocks noGrp="1"/>
          </p:cNvSpPr>
          <p:nvPr>
            <p:ph type="title" hasCustomPrompt="1"/>
          </p:nvPr>
        </p:nvSpPr>
        <p:spPr>
          <a:xfrm>
            <a:off x="421428" y="343069"/>
            <a:ext cx="10515600" cy="541609"/>
          </a:xfrm>
        </p:spPr>
        <p:txBody>
          <a:bodyPr/>
          <a:lstStyle/>
          <a:p>
            <a:r>
              <a:rPr lang="en-US"/>
              <a:t>Headlines Roboto Light 36pt</a:t>
            </a:r>
          </a:p>
        </p:txBody>
      </p:sp>
      <p:sp>
        <p:nvSpPr>
          <p:cNvPr id="16" name="Text Placeholder 8">
            <a:extLst>
              <a:ext uri="{FF2B5EF4-FFF2-40B4-BE49-F238E27FC236}">
                <a16:creationId xmlns:a16="http://schemas.microsoft.com/office/drawing/2014/main" id="{E43ADFA1-3D20-4DFF-3976-AA2CBA7D9F72}"/>
              </a:ext>
            </a:extLst>
          </p:cNvPr>
          <p:cNvSpPr>
            <a:spLocks noGrp="1"/>
          </p:cNvSpPr>
          <p:nvPr>
            <p:ph type="body" sz="quarter" idx="26" hasCustomPrompt="1"/>
          </p:nvPr>
        </p:nvSpPr>
        <p:spPr>
          <a:xfrm>
            <a:off x="422154" y="916002"/>
            <a:ext cx="10514873" cy="412750"/>
          </a:xfrm>
          <a:prstGeom prst="rect">
            <a:avLst/>
          </a:prstGeom>
        </p:spPr>
        <p:txBody>
          <a:bodyPr>
            <a:noAutofit/>
          </a:bodyPr>
          <a:lstStyle>
            <a:lvl1pPr marL="0" indent="0">
              <a:buNone/>
              <a:defRPr sz="2200" b="0" i="0">
                <a:latin typeface="Roboto Medium" panose="02000000000000000000" pitchFamily="2" charset="0"/>
                <a:ea typeface="Roboto Medium" panose="02000000000000000000" pitchFamily="2" charset="0"/>
                <a:cs typeface="Roboto Medium" panose="02000000000000000000" pitchFamily="2" charset="0"/>
              </a:defRPr>
            </a:lvl1pPr>
          </a:lstStyle>
          <a:p>
            <a:pPr lvl="0"/>
            <a:r>
              <a:rPr lang="en-US"/>
              <a:t>Subhead Roboto Medium 22pt</a:t>
            </a:r>
          </a:p>
        </p:txBody>
      </p:sp>
    </p:spTree>
    <p:extLst>
      <p:ext uri="{BB962C8B-B14F-4D97-AF65-F5344CB8AC3E}">
        <p14:creationId xmlns:p14="http://schemas.microsoft.com/office/powerpoint/2010/main" val="3366048607"/>
      </p:ext>
    </p:extLst>
  </p:cSld>
  <p:clrMapOvr>
    <a:masterClrMapping/>
  </p:clrMapOvr>
  <p:transition spd="slow">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Half Page Image/Content">
    <p:bg>
      <p:bgPr>
        <a:solidFill>
          <a:srgbClr val="FFFFFF"/>
        </a:solidFill>
        <a:effectLst/>
      </p:bgPr>
    </p:bg>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6D5B8CF2-492A-6147-A6E0-43DC97F11220}"/>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30" name="TextBox 29">
            <a:extLst>
              <a:ext uri="{FF2B5EF4-FFF2-40B4-BE49-F238E27FC236}">
                <a16:creationId xmlns:a16="http://schemas.microsoft.com/office/drawing/2014/main" id="{D697A967-C407-E001-6CAF-63F065CEF3A4}"/>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
        <p:nvSpPr>
          <p:cNvPr id="9" name="Text Placeholder 11">
            <a:extLst>
              <a:ext uri="{FF2B5EF4-FFF2-40B4-BE49-F238E27FC236}">
                <a16:creationId xmlns:a16="http://schemas.microsoft.com/office/drawing/2014/main" id="{F2FD498E-E257-E72E-BC64-1511E031CC16}"/>
              </a:ext>
            </a:extLst>
          </p:cNvPr>
          <p:cNvSpPr>
            <a:spLocks noGrp="1"/>
          </p:cNvSpPr>
          <p:nvPr>
            <p:ph type="body" sz="quarter" idx="17" hasCustomPrompt="1"/>
          </p:nvPr>
        </p:nvSpPr>
        <p:spPr>
          <a:xfrm>
            <a:off x="821920" y="4398627"/>
            <a:ext cx="2377971" cy="339725"/>
          </a:xfrm>
          <a:prstGeom prst="rect">
            <a:avLst/>
          </a:prstGeom>
        </p:spPr>
        <p:txBody>
          <a:bodyPr anchor="b">
            <a:noAutofit/>
          </a:bodyPr>
          <a:lstStyle>
            <a:lvl1pPr marL="0" indent="0" algn="ctr">
              <a:buNone/>
              <a:defRPr sz="1600" b="0" i="0">
                <a:solidFill>
                  <a:schemeClr val="accent1"/>
                </a:solidFill>
                <a:latin typeface="Roboto Medium" panose="02000000000000000000" pitchFamily="2" charset="0"/>
                <a:ea typeface="Roboto Medium" panose="02000000000000000000" pitchFamily="2" charset="0"/>
                <a:cs typeface="Roboto Medium"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First </a:t>
            </a:r>
            <a:r>
              <a:rPr lang="en-US" err="1"/>
              <a:t>Lastname</a:t>
            </a:r>
            <a:endParaRPr lang="en-US"/>
          </a:p>
        </p:txBody>
      </p:sp>
      <p:sp>
        <p:nvSpPr>
          <p:cNvPr id="10" name="Text Placeholder 11">
            <a:extLst>
              <a:ext uri="{FF2B5EF4-FFF2-40B4-BE49-F238E27FC236}">
                <a16:creationId xmlns:a16="http://schemas.microsoft.com/office/drawing/2014/main" id="{CE7F3C53-B308-6AE3-1BC6-235874992C2A}"/>
              </a:ext>
            </a:extLst>
          </p:cNvPr>
          <p:cNvSpPr>
            <a:spLocks noGrp="1"/>
          </p:cNvSpPr>
          <p:nvPr>
            <p:ph type="body" sz="quarter" idx="21" hasCustomPrompt="1"/>
          </p:nvPr>
        </p:nvSpPr>
        <p:spPr>
          <a:xfrm>
            <a:off x="821920" y="4745755"/>
            <a:ext cx="2377971" cy="546617"/>
          </a:xfrm>
          <a:prstGeom prst="rect">
            <a:avLst/>
          </a:prstGeom>
        </p:spPr>
        <p:txBody>
          <a:bodyPr>
            <a:noAutofit/>
          </a:bodyPr>
          <a:lstStyle>
            <a:lvl1pPr marL="0" indent="0" algn="ctr">
              <a:buNone/>
              <a:defRPr sz="1600" b="0" i="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Title</a:t>
            </a:r>
          </a:p>
        </p:txBody>
      </p:sp>
      <p:sp>
        <p:nvSpPr>
          <p:cNvPr id="11" name="Text Placeholder 11">
            <a:extLst>
              <a:ext uri="{FF2B5EF4-FFF2-40B4-BE49-F238E27FC236}">
                <a16:creationId xmlns:a16="http://schemas.microsoft.com/office/drawing/2014/main" id="{C9B12F46-A3A4-00AD-991A-520D76165DD9}"/>
              </a:ext>
            </a:extLst>
          </p:cNvPr>
          <p:cNvSpPr>
            <a:spLocks noGrp="1"/>
          </p:cNvSpPr>
          <p:nvPr>
            <p:ph type="body" sz="quarter" idx="22" hasCustomPrompt="1"/>
          </p:nvPr>
        </p:nvSpPr>
        <p:spPr>
          <a:xfrm>
            <a:off x="3552870" y="4398627"/>
            <a:ext cx="2377971" cy="339725"/>
          </a:xfrm>
          <a:prstGeom prst="rect">
            <a:avLst/>
          </a:prstGeom>
        </p:spPr>
        <p:txBody>
          <a:bodyPr anchor="b">
            <a:noAutofit/>
          </a:bodyPr>
          <a:lstStyle>
            <a:lvl1pPr marL="0" indent="0" algn="ctr">
              <a:buNone/>
              <a:defRPr sz="1600" b="0" i="0">
                <a:solidFill>
                  <a:schemeClr val="accent1"/>
                </a:solidFill>
                <a:latin typeface="Roboto Medium" panose="02000000000000000000" pitchFamily="2" charset="0"/>
                <a:ea typeface="Roboto Medium" panose="02000000000000000000" pitchFamily="2" charset="0"/>
                <a:cs typeface="Roboto Medium"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First </a:t>
            </a:r>
            <a:r>
              <a:rPr lang="en-US" err="1"/>
              <a:t>Lastname</a:t>
            </a:r>
            <a:endParaRPr lang="en-US"/>
          </a:p>
        </p:txBody>
      </p:sp>
      <p:sp>
        <p:nvSpPr>
          <p:cNvPr id="12" name="Text Placeholder 11">
            <a:extLst>
              <a:ext uri="{FF2B5EF4-FFF2-40B4-BE49-F238E27FC236}">
                <a16:creationId xmlns:a16="http://schemas.microsoft.com/office/drawing/2014/main" id="{5B719CAC-14F1-A3E2-3B7C-39D07C3E5A66}"/>
              </a:ext>
            </a:extLst>
          </p:cNvPr>
          <p:cNvSpPr>
            <a:spLocks noGrp="1"/>
          </p:cNvSpPr>
          <p:nvPr>
            <p:ph type="body" sz="quarter" idx="23" hasCustomPrompt="1"/>
          </p:nvPr>
        </p:nvSpPr>
        <p:spPr>
          <a:xfrm>
            <a:off x="3552870" y="4745755"/>
            <a:ext cx="2377971" cy="546617"/>
          </a:xfrm>
          <a:prstGeom prst="rect">
            <a:avLst/>
          </a:prstGeom>
        </p:spPr>
        <p:txBody>
          <a:bodyPr>
            <a:noAutofit/>
          </a:bodyPr>
          <a:lstStyle>
            <a:lvl1pPr marL="0" indent="0" algn="ctr">
              <a:buNone/>
              <a:defRPr sz="1600" b="0" i="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Title</a:t>
            </a:r>
          </a:p>
        </p:txBody>
      </p:sp>
      <p:sp>
        <p:nvSpPr>
          <p:cNvPr id="13" name="Text Placeholder 11">
            <a:extLst>
              <a:ext uri="{FF2B5EF4-FFF2-40B4-BE49-F238E27FC236}">
                <a16:creationId xmlns:a16="http://schemas.microsoft.com/office/drawing/2014/main" id="{E0FF04E8-1665-9517-F26D-B6CEEB8F435D}"/>
              </a:ext>
            </a:extLst>
          </p:cNvPr>
          <p:cNvSpPr>
            <a:spLocks noGrp="1"/>
          </p:cNvSpPr>
          <p:nvPr>
            <p:ph type="body" sz="quarter" idx="24" hasCustomPrompt="1"/>
          </p:nvPr>
        </p:nvSpPr>
        <p:spPr>
          <a:xfrm>
            <a:off x="6281652" y="4398627"/>
            <a:ext cx="2377970" cy="339725"/>
          </a:xfrm>
          <a:prstGeom prst="rect">
            <a:avLst/>
          </a:prstGeom>
        </p:spPr>
        <p:txBody>
          <a:bodyPr anchor="b">
            <a:noAutofit/>
          </a:bodyPr>
          <a:lstStyle>
            <a:lvl1pPr marL="0" indent="0" algn="ctr">
              <a:buNone/>
              <a:defRPr sz="1600" b="0" i="0">
                <a:solidFill>
                  <a:schemeClr val="accent1"/>
                </a:solidFill>
                <a:latin typeface="Roboto Medium" panose="02000000000000000000" pitchFamily="2" charset="0"/>
                <a:ea typeface="Roboto Medium" panose="02000000000000000000" pitchFamily="2" charset="0"/>
                <a:cs typeface="Roboto Medium"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First </a:t>
            </a:r>
            <a:r>
              <a:rPr lang="en-US" err="1"/>
              <a:t>Lastname</a:t>
            </a:r>
            <a:endParaRPr lang="en-US"/>
          </a:p>
        </p:txBody>
      </p:sp>
      <p:sp>
        <p:nvSpPr>
          <p:cNvPr id="14" name="Text Placeholder 11">
            <a:extLst>
              <a:ext uri="{FF2B5EF4-FFF2-40B4-BE49-F238E27FC236}">
                <a16:creationId xmlns:a16="http://schemas.microsoft.com/office/drawing/2014/main" id="{3F84FD73-2B90-9424-7863-804EE7B94576}"/>
              </a:ext>
            </a:extLst>
          </p:cNvPr>
          <p:cNvSpPr>
            <a:spLocks noGrp="1"/>
          </p:cNvSpPr>
          <p:nvPr>
            <p:ph type="body" sz="quarter" idx="25" hasCustomPrompt="1"/>
          </p:nvPr>
        </p:nvSpPr>
        <p:spPr>
          <a:xfrm>
            <a:off x="6281652" y="4745755"/>
            <a:ext cx="2377970" cy="546617"/>
          </a:xfrm>
          <a:prstGeom prst="rect">
            <a:avLst/>
          </a:prstGeom>
        </p:spPr>
        <p:txBody>
          <a:bodyPr>
            <a:noAutofit/>
          </a:bodyPr>
          <a:lstStyle>
            <a:lvl1pPr marL="0" indent="0" algn="ctr">
              <a:buNone/>
              <a:defRPr sz="1600" b="0" i="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Title</a:t>
            </a:r>
          </a:p>
        </p:txBody>
      </p:sp>
      <p:sp>
        <p:nvSpPr>
          <p:cNvPr id="15" name="Title 1">
            <a:extLst>
              <a:ext uri="{FF2B5EF4-FFF2-40B4-BE49-F238E27FC236}">
                <a16:creationId xmlns:a16="http://schemas.microsoft.com/office/drawing/2014/main" id="{D6F6CE86-4C74-EB6B-555F-779ED77CF149}"/>
              </a:ext>
            </a:extLst>
          </p:cNvPr>
          <p:cNvSpPr>
            <a:spLocks noGrp="1"/>
          </p:cNvSpPr>
          <p:nvPr>
            <p:ph type="title" hasCustomPrompt="1"/>
          </p:nvPr>
        </p:nvSpPr>
        <p:spPr>
          <a:xfrm>
            <a:off x="421428" y="343069"/>
            <a:ext cx="10515600" cy="541609"/>
          </a:xfrm>
        </p:spPr>
        <p:txBody>
          <a:bodyPr/>
          <a:lstStyle/>
          <a:p>
            <a:r>
              <a:rPr lang="en-US"/>
              <a:t>Headlines Roboto Light 36pt</a:t>
            </a:r>
          </a:p>
        </p:txBody>
      </p:sp>
      <p:sp>
        <p:nvSpPr>
          <p:cNvPr id="16" name="Text Placeholder 8">
            <a:extLst>
              <a:ext uri="{FF2B5EF4-FFF2-40B4-BE49-F238E27FC236}">
                <a16:creationId xmlns:a16="http://schemas.microsoft.com/office/drawing/2014/main" id="{E43ADFA1-3D20-4DFF-3976-AA2CBA7D9F72}"/>
              </a:ext>
            </a:extLst>
          </p:cNvPr>
          <p:cNvSpPr>
            <a:spLocks noGrp="1"/>
          </p:cNvSpPr>
          <p:nvPr>
            <p:ph type="body" sz="quarter" idx="26" hasCustomPrompt="1"/>
          </p:nvPr>
        </p:nvSpPr>
        <p:spPr>
          <a:xfrm>
            <a:off x="422154" y="914400"/>
            <a:ext cx="10514873" cy="412750"/>
          </a:xfrm>
          <a:prstGeom prst="rect">
            <a:avLst/>
          </a:prstGeom>
        </p:spPr>
        <p:txBody>
          <a:bodyPr>
            <a:noAutofit/>
          </a:bodyPr>
          <a:lstStyle>
            <a:lvl1pPr marL="0" indent="0">
              <a:buNone/>
              <a:defRPr sz="2200" b="0" i="0">
                <a:latin typeface="Roboto Medium" panose="02000000000000000000" pitchFamily="2" charset="0"/>
                <a:ea typeface="Roboto Medium" panose="02000000000000000000" pitchFamily="2" charset="0"/>
                <a:cs typeface="Roboto Medium" panose="02000000000000000000" pitchFamily="2" charset="0"/>
              </a:defRPr>
            </a:lvl1pPr>
          </a:lstStyle>
          <a:p>
            <a:pPr lvl="0"/>
            <a:r>
              <a:rPr lang="en-US"/>
              <a:t>Subhead Roboto Medium 22pt</a:t>
            </a:r>
          </a:p>
        </p:txBody>
      </p:sp>
      <p:sp>
        <p:nvSpPr>
          <p:cNvPr id="2" name="Picture Placeholder 6">
            <a:extLst>
              <a:ext uri="{FF2B5EF4-FFF2-40B4-BE49-F238E27FC236}">
                <a16:creationId xmlns:a16="http://schemas.microsoft.com/office/drawing/2014/main" id="{23944EF4-B560-E5C0-E879-AFEB688DCB15}"/>
              </a:ext>
            </a:extLst>
          </p:cNvPr>
          <p:cNvSpPr>
            <a:spLocks noGrp="1"/>
          </p:cNvSpPr>
          <p:nvPr>
            <p:ph type="pic" sz="quarter" idx="13" hasCustomPrompt="1"/>
          </p:nvPr>
        </p:nvSpPr>
        <p:spPr>
          <a:xfrm>
            <a:off x="899252" y="2101303"/>
            <a:ext cx="2233613" cy="2235200"/>
          </a:xfrm>
          <a:prstGeom prst="ellipse">
            <a:avLst/>
          </a:prstGeom>
          <a:solidFill>
            <a:schemeClr val="bg2">
              <a:lumMod val="40000"/>
              <a:lumOff val="60000"/>
            </a:schemeClr>
          </a:solidFill>
        </p:spPr>
        <p:txBody>
          <a:bodyPr anchor="ctr"/>
          <a:lstStyle>
            <a:lvl1pPr marL="0" indent="0" algn="ctr">
              <a:buNone/>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a:t>
            </a:r>
          </a:p>
        </p:txBody>
      </p:sp>
      <p:sp>
        <p:nvSpPr>
          <p:cNvPr id="3" name="Picture Placeholder 6">
            <a:extLst>
              <a:ext uri="{FF2B5EF4-FFF2-40B4-BE49-F238E27FC236}">
                <a16:creationId xmlns:a16="http://schemas.microsoft.com/office/drawing/2014/main" id="{62C77B95-294F-B3CA-F580-E883C59B2C32}"/>
              </a:ext>
            </a:extLst>
          </p:cNvPr>
          <p:cNvSpPr>
            <a:spLocks noGrp="1"/>
          </p:cNvSpPr>
          <p:nvPr>
            <p:ph type="pic" sz="quarter" idx="14" hasCustomPrompt="1"/>
          </p:nvPr>
        </p:nvSpPr>
        <p:spPr>
          <a:xfrm>
            <a:off x="3620680" y="2101303"/>
            <a:ext cx="2233613" cy="2235200"/>
          </a:xfrm>
          <a:prstGeom prst="ellipse">
            <a:avLst/>
          </a:prstGeom>
          <a:solidFill>
            <a:schemeClr val="bg2">
              <a:lumMod val="40000"/>
              <a:lumOff val="60000"/>
            </a:schemeClr>
          </a:solidFill>
        </p:spPr>
        <p:txBody>
          <a:bodyPr anchor="ctr"/>
          <a:lstStyle>
            <a:lvl1pPr marL="0" indent="0" algn="ctr">
              <a:buNone/>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a:t>
            </a:r>
          </a:p>
        </p:txBody>
      </p:sp>
      <p:sp>
        <p:nvSpPr>
          <p:cNvPr id="6" name="Picture Placeholder 6">
            <a:extLst>
              <a:ext uri="{FF2B5EF4-FFF2-40B4-BE49-F238E27FC236}">
                <a16:creationId xmlns:a16="http://schemas.microsoft.com/office/drawing/2014/main" id="{EDAAF449-DA48-0A2B-6AD4-3C3810BF93C2}"/>
              </a:ext>
            </a:extLst>
          </p:cNvPr>
          <p:cNvSpPr>
            <a:spLocks noGrp="1"/>
          </p:cNvSpPr>
          <p:nvPr>
            <p:ph type="pic" sz="quarter" idx="15" hasCustomPrompt="1"/>
          </p:nvPr>
        </p:nvSpPr>
        <p:spPr>
          <a:xfrm>
            <a:off x="6342108" y="2101303"/>
            <a:ext cx="2233613" cy="2235200"/>
          </a:xfrm>
          <a:prstGeom prst="ellipse">
            <a:avLst/>
          </a:prstGeom>
          <a:solidFill>
            <a:schemeClr val="bg2">
              <a:lumMod val="40000"/>
              <a:lumOff val="60000"/>
            </a:schemeClr>
          </a:solidFill>
        </p:spPr>
        <p:txBody>
          <a:bodyPr anchor="ctr"/>
          <a:lstStyle>
            <a:lvl1pPr marL="0" indent="0" algn="ctr">
              <a:buNone/>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a:t>
            </a:r>
          </a:p>
        </p:txBody>
      </p:sp>
      <p:sp>
        <p:nvSpPr>
          <p:cNvPr id="7" name="Picture Placeholder 6">
            <a:extLst>
              <a:ext uri="{FF2B5EF4-FFF2-40B4-BE49-F238E27FC236}">
                <a16:creationId xmlns:a16="http://schemas.microsoft.com/office/drawing/2014/main" id="{7A17557F-501F-2A5A-CD14-B4B4E608DFC3}"/>
              </a:ext>
            </a:extLst>
          </p:cNvPr>
          <p:cNvSpPr>
            <a:spLocks noGrp="1"/>
          </p:cNvSpPr>
          <p:nvPr>
            <p:ph type="pic" sz="quarter" idx="16" hasCustomPrompt="1"/>
          </p:nvPr>
        </p:nvSpPr>
        <p:spPr>
          <a:xfrm>
            <a:off x="9063537" y="2101303"/>
            <a:ext cx="2233613" cy="2235200"/>
          </a:xfrm>
          <a:prstGeom prst="ellipse">
            <a:avLst/>
          </a:prstGeom>
          <a:solidFill>
            <a:schemeClr val="bg2">
              <a:lumMod val="40000"/>
              <a:lumOff val="60000"/>
            </a:schemeClr>
          </a:solidFill>
        </p:spPr>
        <p:txBody>
          <a:bodyPr anchor="ctr"/>
          <a:lstStyle>
            <a:lvl1pPr marL="0" indent="0" algn="ctr">
              <a:buNone/>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a:t>
            </a:r>
          </a:p>
        </p:txBody>
      </p:sp>
      <p:sp>
        <p:nvSpPr>
          <p:cNvPr id="27" name="Text Placeholder 11">
            <a:extLst>
              <a:ext uri="{FF2B5EF4-FFF2-40B4-BE49-F238E27FC236}">
                <a16:creationId xmlns:a16="http://schemas.microsoft.com/office/drawing/2014/main" id="{A4263FFE-AD20-23B5-4E91-D40D4D0800A5}"/>
              </a:ext>
            </a:extLst>
          </p:cNvPr>
          <p:cNvSpPr>
            <a:spLocks noGrp="1"/>
          </p:cNvSpPr>
          <p:nvPr>
            <p:ph type="body" sz="quarter" idx="27" hasCustomPrompt="1"/>
          </p:nvPr>
        </p:nvSpPr>
        <p:spPr>
          <a:xfrm>
            <a:off x="9017990" y="4398627"/>
            <a:ext cx="2377970" cy="339725"/>
          </a:xfrm>
          <a:prstGeom prst="rect">
            <a:avLst/>
          </a:prstGeom>
        </p:spPr>
        <p:txBody>
          <a:bodyPr anchor="b">
            <a:noAutofit/>
          </a:bodyPr>
          <a:lstStyle>
            <a:lvl1pPr marL="0" indent="0" algn="ctr">
              <a:buNone/>
              <a:defRPr sz="1600" b="0" i="0">
                <a:solidFill>
                  <a:schemeClr val="accent1"/>
                </a:solidFill>
                <a:latin typeface="Roboto Medium" panose="02000000000000000000" pitchFamily="2" charset="0"/>
                <a:ea typeface="Roboto Medium" panose="02000000000000000000" pitchFamily="2" charset="0"/>
                <a:cs typeface="Roboto Medium"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First </a:t>
            </a:r>
            <a:r>
              <a:rPr lang="en-US" err="1"/>
              <a:t>Lastname</a:t>
            </a:r>
            <a:endParaRPr lang="en-US"/>
          </a:p>
        </p:txBody>
      </p:sp>
      <p:sp>
        <p:nvSpPr>
          <p:cNvPr id="28" name="Text Placeholder 11">
            <a:extLst>
              <a:ext uri="{FF2B5EF4-FFF2-40B4-BE49-F238E27FC236}">
                <a16:creationId xmlns:a16="http://schemas.microsoft.com/office/drawing/2014/main" id="{880B1D8B-F6AF-CB8B-BE09-5B9C8BA6B3DA}"/>
              </a:ext>
            </a:extLst>
          </p:cNvPr>
          <p:cNvSpPr>
            <a:spLocks noGrp="1"/>
          </p:cNvSpPr>
          <p:nvPr>
            <p:ph type="body" sz="quarter" idx="28" hasCustomPrompt="1"/>
          </p:nvPr>
        </p:nvSpPr>
        <p:spPr>
          <a:xfrm>
            <a:off x="9017990" y="4745755"/>
            <a:ext cx="2377970" cy="546617"/>
          </a:xfrm>
          <a:prstGeom prst="rect">
            <a:avLst/>
          </a:prstGeom>
        </p:spPr>
        <p:txBody>
          <a:bodyPr>
            <a:noAutofit/>
          </a:bodyPr>
          <a:lstStyle>
            <a:lvl1pPr marL="0" indent="0" algn="ctr">
              <a:buNone/>
              <a:defRPr sz="1600" b="0" i="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Title</a:t>
            </a:r>
          </a:p>
        </p:txBody>
      </p:sp>
    </p:spTree>
    <p:extLst>
      <p:ext uri="{BB962C8B-B14F-4D97-AF65-F5344CB8AC3E}">
        <p14:creationId xmlns:p14="http://schemas.microsoft.com/office/powerpoint/2010/main" val="3288676227"/>
      </p:ext>
    </p:extLst>
  </p:cSld>
  <p:clrMapOvr>
    <a:masterClrMapping/>
  </p:clrMapOvr>
  <p:transition spd="slow">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Subtitle/Images/Headlines &amp; 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A7B05F8-30D7-28BF-E362-58176EDA5758}"/>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10" name="TextBox 9">
            <a:extLst>
              <a:ext uri="{FF2B5EF4-FFF2-40B4-BE49-F238E27FC236}">
                <a16:creationId xmlns:a16="http://schemas.microsoft.com/office/drawing/2014/main" id="{7D91B180-B19A-2810-50F3-2C23AA37B397}"/>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
        <p:nvSpPr>
          <p:cNvPr id="12" name="Text Placeholder 2">
            <a:extLst>
              <a:ext uri="{FF2B5EF4-FFF2-40B4-BE49-F238E27FC236}">
                <a16:creationId xmlns:a16="http://schemas.microsoft.com/office/drawing/2014/main" id="{055D64D1-7AD8-4D53-A0ED-118D84E22AE7}"/>
              </a:ext>
            </a:extLst>
          </p:cNvPr>
          <p:cNvSpPr>
            <a:spLocks noGrp="1"/>
          </p:cNvSpPr>
          <p:nvPr userDrawn="1">
            <p:ph type="body" idx="1" hasCustomPrompt="1"/>
          </p:nvPr>
        </p:nvSpPr>
        <p:spPr>
          <a:xfrm>
            <a:off x="422555" y="3822423"/>
            <a:ext cx="5029200" cy="436563"/>
          </a:xfrm>
          <a:prstGeom prst="rect">
            <a:avLst/>
          </a:prstGeom>
        </p:spPr>
        <p:txBody>
          <a:bodyPr anchor="t"/>
          <a:lstStyle>
            <a:lvl1pPr marL="0" indent="0">
              <a:buNone/>
              <a:defRPr sz="1800" b="0" i="0" baseline="0">
                <a:solidFill>
                  <a:schemeClr val="accent1"/>
                </a:solidFill>
                <a:latin typeface="Roboto Medium" panose="02000000000000000000" pitchFamily="2" charset="0"/>
                <a:ea typeface="Roboto Medium" panose="02000000000000000000" pitchFamily="2" charset="0"/>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2" indent="0">
              <a:buNone/>
              <a:defRPr sz="1600" b="1"/>
            </a:lvl6pPr>
            <a:lvl7pPr marL="2742651" indent="0">
              <a:buNone/>
              <a:defRPr sz="1600" b="1"/>
            </a:lvl7pPr>
            <a:lvl8pPr marL="3199760" indent="0">
              <a:buNone/>
              <a:defRPr sz="1600" b="1"/>
            </a:lvl8pPr>
            <a:lvl9pPr marL="3656869" indent="0">
              <a:buNone/>
              <a:defRPr sz="1600" b="1"/>
            </a:lvl9pPr>
          </a:lstStyle>
          <a:p>
            <a:pPr lvl="0"/>
            <a:r>
              <a:rPr lang="en-US"/>
              <a:t>Headline goes here, Roboto 18 point medium</a:t>
            </a:r>
          </a:p>
        </p:txBody>
      </p:sp>
      <p:sp>
        <p:nvSpPr>
          <p:cNvPr id="14" name="Text Placeholder 2">
            <a:extLst>
              <a:ext uri="{FF2B5EF4-FFF2-40B4-BE49-F238E27FC236}">
                <a16:creationId xmlns:a16="http://schemas.microsoft.com/office/drawing/2014/main" id="{B715CEF1-A7FF-4442-88D8-7F20DA48ADC7}"/>
              </a:ext>
            </a:extLst>
          </p:cNvPr>
          <p:cNvSpPr>
            <a:spLocks noGrp="1"/>
          </p:cNvSpPr>
          <p:nvPr userDrawn="1">
            <p:ph type="body" idx="16" hasCustomPrompt="1"/>
          </p:nvPr>
        </p:nvSpPr>
        <p:spPr>
          <a:xfrm>
            <a:off x="5940322" y="3822423"/>
            <a:ext cx="5029200" cy="436563"/>
          </a:xfrm>
          <a:prstGeom prst="rect">
            <a:avLst/>
          </a:prstGeom>
        </p:spPr>
        <p:txBody>
          <a:bodyPr anchor="t"/>
          <a:lstStyle>
            <a:lvl1pPr marL="0" indent="0">
              <a:buNone/>
              <a:defRPr sz="1800" b="0" i="0" baseline="0">
                <a:solidFill>
                  <a:schemeClr val="accent1"/>
                </a:solidFill>
                <a:latin typeface="Roboto Medium" panose="02000000000000000000" pitchFamily="2" charset="0"/>
                <a:ea typeface="Roboto Medium" panose="02000000000000000000" pitchFamily="2" charset="0"/>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2" indent="0">
              <a:buNone/>
              <a:defRPr sz="1600" b="1"/>
            </a:lvl6pPr>
            <a:lvl7pPr marL="2742651" indent="0">
              <a:buNone/>
              <a:defRPr sz="1600" b="1"/>
            </a:lvl7pPr>
            <a:lvl8pPr marL="3199760" indent="0">
              <a:buNone/>
              <a:defRPr sz="1600" b="1"/>
            </a:lvl8pPr>
            <a:lvl9pPr marL="3656869" indent="0">
              <a:buNone/>
              <a:defRPr sz="1600" b="1"/>
            </a:lvl9pPr>
          </a:lstStyle>
          <a:p>
            <a:pPr lvl="0"/>
            <a:r>
              <a:rPr lang="en-US"/>
              <a:t>Headline goes here, Roboto 18 point medium</a:t>
            </a:r>
          </a:p>
        </p:txBody>
      </p:sp>
      <p:sp>
        <p:nvSpPr>
          <p:cNvPr id="2" name="Title 1">
            <a:extLst>
              <a:ext uri="{FF2B5EF4-FFF2-40B4-BE49-F238E27FC236}">
                <a16:creationId xmlns:a16="http://schemas.microsoft.com/office/drawing/2014/main" id="{48BB1378-180B-951E-8581-70BE25B25140}"/>
              </a:ext>
            </a:extLst>
          </p:cNvPr>
          <p:cNvSpPr>
            <a:spLocks noGrp="1"/>
          </p:cNvSpPr>
          <p:nvPr>
            <p:ph type="title" hasCustomPrompt="1"/>
          </p:nvPr>
        </p:nvSpPr>
        <p:spPr>
          <a:xfrm>
            <a:off x="421428" y="343069"/>
            <a:ext cx="10515600" cy="541609"/>
          </a:xfrm>
        </p:spPr>
        <p:txBody>
          <a:bodyPr/>
          <a:lstStyle/>
          <a:p>
            <a:r>
              <a:rPr lang="en-US"/>
              <a:t>Headlines Roboto Light 36pt</a:t>
            </a:r>
          </a:p>
        </p:txBody>
      </p:sp>
      <p:sp>
        <p:nvSpPr>
          <p:cNvPr id="4" name="Text Placeholder 8">
            <a:extLst>
              <a:ext uri="{FF2B5EF4-FFF2-40B4-BE49-F238E27FC236}">
                <a16:creationId xmlns:a16="http://schemas.microsoft.com/office/drawing/2014/main" id="{6457A5DA-8AFE-3454-948E-51D83F9E7D41}"/>
              </a:ext>
            </a:extLst>
          </p:cNvPr>
          <p:cNvSpPr>
            <a:spLocks noGrp="1"/>
          </p:cNvSpPr>
          <p:nvPr>
            <p:ph type="body" sz="quarter" idx="26" hasCustomPrompt="1"/>
          </p:nvPr>
        </p:nvSpPr>
        <p:spPr>
          <a:xfrm>
            <a:off x="422154" y="914400"/>
            <a:ext cx="10514873" cy="412750"/>
          </a:xfrm>
          <a:prstGeom prst="rect">
            <a:avLst/>
          </a:prstGeom>
        </p:spPr>
        <p:txBody>
          <a:bodyPr>
            <a:noAutofit/>
          </a:bodyPr>
          <a:lstStyle>
            <a:lvl1pPr marL="0" indent="0">
              <a:buNone/>
              <a:defRPr sz="2200" b="0" i="0">
                <a:latin typeface="Roboto Medium" panose="02000000000000000000" pitchFamily="2" charset="0"/>
                <a:ea typeface="Roboto Medium" panose="02000000000000000000" pitchFamily="2" charset="0"/>
                <a:cs typeface="Roboto Medium" panose="02000000000000000000" pitchFamily="2" charset="0"/>
              </a:defRPr>
            </a:lvl1pPr>
          </a:lstStyle>
          <a:p>
            <a:pPr lvl="0"/>
            <a:r>
              <a:rPr lang="en-US"/>
              <a:t>Subhead Roboto Medium 22pt</a:t>
            </a:r>
          </a:p>
        </p:txBody>
      </p:sp>
      <p:sp>
        <p:nvSpPr>
          <p:cNvPr id="25" name="Picture Placeholder 6">
            <a:extLst>
              <a:ext uri="{FF2B5EF4-FFF2-40B4-BE49-F238E27FC236}">
                <a16:creationId xmlns:a16="http://schemas.microsoft.com/office/drawing/2014/main" id="{3EB30B5E-DE0B-8D90-D06B-B49C6AC930ED}"/>
              </a:ext>
            </a:extLst>
          </p:cNvPr>
          <p:cNvSpPr>
            <a:spLocks noGrp="1"/>
          </p:cNvSpPr>
          <p:nvPr>
            <p:ph type="pic" sz="quarter" idx="17" hasCustomPrompt="1"/>
          </p:nvPr>
        </p:nvSpPr>
        <p:spPr>
          <a:xfrm>
            <a:off x="421427" y="1596868"/>
            <a:ext cx="5032171" cy="2088072"/>
          </a:xfrm>
          <a:prstGeom prst="rect">
            <a:avLst/>
          </a:prstGeom>
          <a:solidFill>
            <a:schemeClr val="bg2">
              <a:lumMod val="40000"/>
              <a:lumOff val="60000"/>
            </a:schemeClr>
          </a:solidFill>
        </p:spPr>
        <p:txBody>
          <a:bodyPr anchor="ctr"/>
          <a:lstStyle>
            <a:lvl1pPr marL="0" indent="0" algn="ctr">
              <a:buNone/>
              <a:defRPr/>
            </a:lvl1pPr>
          </a:lstStyle>
          <a:p>
            <a:r>
              <a:rPr lang="en-US"/>
              <a:t>CLICK TO INSERT IMAGE</a:t>
            </a:r>
          </a:p>
        </p:txBody>
      </p:sp>
      <p:sp>
        <p:nvSpPr>
          <p:cNvPr id="26" name="Picture Placeholder 6">
            <a:extLst>
              <a:ext uri="{FF2B5EF4-FFF2-40B4-BE49-F238E27FC236}">
                <a16:creationId xmlns:a16="http://schemas.microsoft.com/office/drawing/2014/main" id="{F5807ED7-481A-2B98-B51E-BFBA9310E46A}"/>
              </a:ext>
            </a:extLst>
          </p:cNvPr>
          <p:cNvSpPr>
            <a:spLocks noGrp="1"/>
          </p:cNvSpPr>
          <p:nvPr>
            <p:ph type="pic" sz="quarter" idx="18" hasCustomPrompt="1"/>
          </p:nvPr>
        </p:nvSpPr>
        <p:spPr>
          <a:xfrm>
            <a:off x="5944357" y="1596868"/>
            <a:ext cx="5029200" cy="2088072"/>
          </a:xfrm>
          <a:prstGeom prst="rect">
            <a:avLst/>
          </a:prstGeom>
          <a:solidFill>
            <a:schemeClr val="bg2">
              <a:lumMod val="40000"/>
              <a:lumOff val="60000"/>
            </a:schemeClr>
          </a:solidFill>
        </p:spPr>
        <p:txBody>
          <a:bodyPr anchor="ctr"/>
          <a:lstStyle>
            <a:lvl1pPr marL="0" indent="0" algn="ctr">
              <a:buNone/>
              <a:defRPr/>
            </a:lvl1pPr>
          </a:lstStyle>
          <a:p>
            <a:r>
              <a:rPr lang="en-US"/>
              <a:t>CLICK TO INSERT IMAGE</a:t>
            </a:r>
          </a:p>
        </p:txBody>
      </p:sp>
      <p:sp>
        <p:nvSpPr>
          <p:cNvPr id="33" name="Content Placeholder 31">
            <a:extLst>
              <a:ext uri="{FF2B5EF4-FFF2-40B4-BE49-F238E27FC236}">
                <a16:creationId xmlns:a16="http://schemas.microsoft.com/office/drawing/2014/main" id="{0AC4F77F-B0C9-3F2C-D5B3-B7E8E74AEB8B}"/>
              </a:ext>
            </a:extLst>
          </p:cNvPr>
          <p:cNvSpPr>
            <a:spLocks noGrp="1"/>
          </p:cNvSpPr>
          <p:nvPr>
            <p:ph sz="quarter" idx="27"/>
          </p:nvPr>
        </p:nvSpPr>
        <p:spPr>
          <a:xfrm>
            <a:off x="420688" y="4258986"/>
            <a:ext cx="5030787" cy="1722714"/>
          </a:xfrm>
        </p:spPr>
        <p:txBody>
          <a:bodyPr/>
          <a:lstStyle>
            <a:lvl1pPr>
              <a:defRPr sz="1800"/>
            </a:lvl1pPr>
            <a:lvl2pPr>
              <a:defRPr sz="1600"/>
            </a:lvl2pPr>
            <a:lvl3pPr>
              <a:defRPr sz="1400"/>
            </a:lvl3pPr>
          </a:lstStyle>
          <a:p>
            <a:pPr lvl="0"/>
            <a:r>
              <a:rPr lang="en-US"/>
              <a:t>Click to edit Master text styles</a:t>
            </a:r>
          </a:p>
          <a:p>
            <a:pPr lvl="1"/>
            <a:r>
              <a:rPr lang="en-US"/>
              <a:t>Second level</a:t>
            </a:r>
          </a:p>
          <a:p>
            <a:pPr lvl="2"/>
            <a:r>
              <a:rPr lang="en-US"/>
              <a:t>Third level</a:t>
            </a:r>
          </a:p>
        </p:txBody>
      </p:sp>
      <p:sp>
        <p:nvSpPr>
          <p:cNvPr id="34" name="Content Placeholder 31">
            <a:extLst>
              <a:ext uri="{FF2B5EF4-FFF2-40B4-BE49-F238E27FC236}">
                <a16:creationId xmlns:a16="http://schemas.microsoft.com/office/drawing/2014/main" id="{31C60D72-41E8-6F68-D431-19E8F3853186}"/>
              </a:ext>
            </a:extLst>
          </p:cNvPr>
          <p:cNvSpPr>
            <a:spLocks noGrp="1"/>
          </p:cNvSpPr>
          <p:nvPr>
            <p:ph sz="quarter" idx="28"/>
          </p:nvPr>
        </p:nvSpPr>
        <p:spPr>
          <a:xfrm>
            <a:off x="5940322" y="4258986"/>
            <a:ext cx="5030787" cy="1722714"/>
          </a:xfrm>
        </p:spPr>
        <p:txBody>
          <a:bodyPr/>
          <a:lstStyle>
            <a:lvl1pPr>
              <a:defRPr sz="1800"/>
            </a:lvl1pPr>
            <a:lvl2pPr>
              <a:defRPr sz="1600"/>
            </a:lvl2pPr>
            <a:lvl3pPr>
              <a:defRPr sz="14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73294821"/>
      </p:ext>
    </p:extLst>
  </p:cSld>
  <p:clrMapOvr>
    <a:masterClrMapping/>
  </p:clrMapOvr>
  <p:transition spd="slow">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Subtitle/Images/Headlines &amp;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C9F3409-44B2-8CAF-9841-5D126AF17B33}"/>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13" name="TextBox 12">
            <a:extLst>
              <a:ext uri="{FF2B5EF4-FFF2-40B4-BE49-F238E27FC236}">
                <a16:creationId xmlns:a16="http://schemas.microsoft.com/office/drawing/2014/main" id="{DB5D83CD-2C7D-9EF5-7032-BF9CE318B8E3}"/>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
        <p:nvSpPr>
          <p:cNvPr id="12" name="Text Placeholder 2">
            <a:extLst>
              <a:ext uri="{FF2B5EF4-FFF2-40B4-BE49-F238E27FC236}">
                <a16:creationId xmlns:a16="http://schemas.microsoft.com/office/drawing/2014/main" id="{055D64D1-7AD8-4D53-A0ED-118D84E22AE7}"/>
              </a:ext>
            </a:extLst>
          </p:cNvPr>
          <p:cNvSpPr>
            <a:spLocks noGrp="1"/>
          </p:cNvSpPr>
          <p:nvPr userDrawn="1">
            <p:ph type="body" idx="1" hasCustomPrompt="1"/>
          </p:nvPr>
        </p:nvSpPr>
        <p:spPr>
          <a:xfrm>
            <a:off x="417513" y="3610885"/>
            <a:ext cx="3288665" cy="436563"/>
          </a:xfrm>
          <a:prstGeom prst="rect">
            <a:avLst/>
          </a:prstGeom>
        </p:spPr>
        <p:txBody>
          <a:bodyPr anchor="t"/>
          <a:lstStyle>
            <a:lvl1pPr marL="0" indent="0">
              <a:buNone/>
              <a:defRPr sz="1600" b="0" i="0" baseline="0">
                <a:solidFill>
                  <a:schemeClr val="accent1"/>
                </a:solidFill>
                <a:latin typeface="Roboto Medium" panose="02000000000000000000" pitchFamily="2" charset="0"/>
                <a:ea typeface="Roboto Medium" panose="02000000000000000000" pitchFamily="2" charset="0"/>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2" indent="0">
              <a:buNone/>
              <a:defRPr sz="1600" b="1"/>
            </a:lvl6pPr>
            <a:lvl7pPr marL="2742651" indent="0">
              <a:buNone/>
              <a:defRPr sz="1600" b="1"/>
            </a:lvl7pPr>
            <a:lvl8pPr marL="3199760" indent="0">
              <a:buNone/>
              <a:defRPr sz="1600" b="1"/>
            </a:lvl8pPr>
            <a:lvl9pPr marL="3656869" indent="0">
              <a:buNone/>
              <a:defRPr sz="1600" b="1"/>
            </a:lvl9pPr>
          </a:lstStyle>
          <a:p>
            <a:pPr lvl="0"/>
            <a:r>
              <a:rPr lang="en-US"/>
              <a:t>Headline goes here</a:t>
            </a:r>
          </a:p>
        </p:txBody>
      </p:sp>
      <p:sp>
        <p:nvSpPr>
          <p:cNvPr id="19" name="Text Placeholder 2">
            <a:extLst>
              <a:ext uri="{FF2B5EF4-FFF2-40B4-BE49-F238E27FC236}">
                <a16:creationId xmlns:a16="http://schemas.microsoft.com/office/drawing/2014/main" id="{F89E3C59-0A83-46CB-AFF1-091BB74D0EA9}"/>
              </a:ext>
            </a:extLst>
          </p:cNvPr>
          <p:cNvSpPr>
            <a:spLocks noGrp="1"/>
          </p:cNvSpPr>
          <p:nvPr userDrawn="1">
            <p:ph type="body" idx="16" hasCustomPrompt="1"/>
          </p:nvPr>
        </p:nvSpPr>
        <p:spPr>
          <a:xfrm>
            <a:off x="4072937" y="3610885"/>
            <a:ext cx="3290025" cy="436563"/>
          </a:xfrm>
          <a:prstGeom prst="rect">
            <a:avLst/>
          </a:prstGeom>
        </p:spPr>
        <p:txBody>
          <a:bodyPr anchor="t"/>
          <a:lstStyle>
            <a:lvl1pPr marL="0" indent="0">
              <a:buNone/>
              <a:defRPr sz="1600" b="0" i="0" baseline="0">
                <a:solidFill>
                  <a:schemeClr val="accent1"/>
                </a:solidFill>
                <a:latin typeface="Roboto Medium" panose="02000000000000000000" pitchFamily="2" charset="0"/>
                <a:ea typeface="Roboto Medium" panose="02000000000000000000" pitchFamily="2" charset="0"/>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2" indent="0">
              <a:buNone/>
              <a:defRPr sz="1600" b="1"/>
            </a:lvl6pPr>
            <a:lvl7pPr marL="2742651" indent="0">
              <a:buNone/>
              <a:defRPr sz="1600" b="1"/>
            </a:lvl7pPr>
            <a:lvl8pPr marL="3199760" indent="0">
              <a:buNone/>
              <a:defRPr sz="1600" b="1"/>
            </a:lvl8pPr>
            <a:lvl9pPr marL="3656869" indent="0">
              <a:buNone/>
              <a:defRPr sz="1600" b="1"/>
            </a:lvl9pPr>
          </a:lstStyle>
          <a:p>
            <a:pPr lvl="0"/>
            <a:r>
              <a:rPr lang="en-US"/>
              <a:t>Headline goes here</a:t>
            </a:r>
          </a:p>
        </p:txBody>
      </p:sp>
      <p:sp>
        <p:nvSpPr>
          <p:cNvPr id="21" name="Text Placeholder 2">
            <a:extLst>
              <a:ext uri="{FF2B5EF4-FFF2-40B4-BE49-F238E27FC236}">
                <a16:creationId xmlns:a16="http://schemas.microsoft.com/office/drawing/2014/main" id="{50F3AD2F-D27D-4DC6-8CE0-ACED6D2AD57D}"/>
              </a:ext>
            </a:extLst>
          </p:cNvPr>
          <p:cNvSpPr>
            <a:spLocks noGrp="1"/>
          </p:cNvSpPr>
          <p:nvPr userDrawn="1">
            <p:ph type="body" idx="18" hasCustomPrompt="1"/>
          </p:nvPr>
        </p:nvSpPr>
        <p:spPr>
          <a:xfrm>
            <a:off x="7699973" y="3610885"/>
            <a:ext cx="3288665" cy="436563"/>
          </a:xfrm>
          <a:prstGeom prst="rect">
            <a:avLst/>
          </a:prstGeom>
        </p:spPr>
        <p:txBody>
          <a:bodyPr anchor="t"/>
          <a:lstStyle>
            <a:lvl1pPr marL="0" indent="0">
              <a:buNone/>
              <a:defRPr sz="1600" b="0" i="0" baseline="0">
                <a:solidFill>
                  <a:schemeClr val="accent1"/>
                </a:solidFill>
                <a:latin typeface="Roboto Medium" panose="02000000000000000000" pitchFamily="2" charset="0"/>
                <a:ea typeface="Roboto Medium" panose="02000000000000000000" pitchFamily="2" charset="0"/>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2" indent="0">
              <a:buNone/>
              <a:defRPr sz="1600" b="1"/>
            </a:lvl6pPr>
            <a:lvl7pPr marL="2742651" indent="0">
              <a:buNone/>
              <a:defRPr sz="1600" b="1"/>
            </a:lvl7pPr>
            <a:lvl8pPr marL="3199760" indent="0">
              <a:buNone/>
              <a:defRPr sz="1600" b="1"/>
            </a:lvl8pPr>
            <a:lvl9pPr marL="3656869" indent="0">
              <a:buNone/>
              <a:defRPr sz="1600" b="1"/>
            </a:lvl9pPr>
          </a:lstStyle>
          <a:p>
            <a:pPr lvl="0"/>
            <a:r>
              <a:rPr lang="en-US"/>
              <a:t>Headline goes here</a:t>
            </a:r>
          </a:p>
        </p:txBody>
      </p:sp>
      <p:sp>
        <p:nvSpPr>
          <p:cNvPr id="3" name="Title 1">
            <a:extLst>
              <a:ext uri="{FF2B5EF4-FFF2-40B4-BE49-F238E27FC236}">
                <a16:creationId xmlns:a16="http://schemas.microsoft.com/office/drawing/2014/main" id="{80653609-76E8-2AD7-BFF9-A4823289FEAD}"/>
              </a:ext>
            </a:extLst>
          </p:cNvPr>
          <p:cNvSpPr>
            <a:spLocks noGrp="1"/>
          </p:cNvSpPr>
          <p:nvPr>
            <p:ph type="title" hasCustomPrompt="1"/>
          </p:nvPr>
        </p:nvSpPr>
        <p:spPr>
          <a:xfrm>
            <a:off x="421428" y="343069"/>
            <a:ext cx="10572206" cy="541609"/>
          </a:xfrm>
        </p:spPr>
        <p:txBody>
          <a:bodyPr/>
          <a:lstStyle/>
          <a:p>
            <a:r>
              <a:rPr lang="en-US"/>
              <a:t>Headlines Roboto Light 36pt</a:t>
            </a:r>
          </a:p>
        </p:txBody>
      </p:sp>
      <p:sp>
        <p:nvSpPr>
          <p:cNvPr id="4" name="Text Placeholder 8">
            <a:extLst>
              <a:ext uri="{FF2B5EF4-FFF2-40B4-BE49-F238E27FC236}">
                <a16:creationId xmlns:a16="http://schemas.microsoft.com/office/drawing/2014/main" id="{97A6CEE7-05B3-C67F-DBD0-89517B8279B5}"/>
              </a:ext>
            </a:extLst>
          </p:cNvPr>
          <p:cNvSpPr>
            <a:spLocks noGrp="1"/>
          </p:cNvSpPr>
          <p:nvPr>
            <p:ph type="body" sz="quarter" idx="26" hasCustomPrompt="1"/>
          </p:nvPr>
        </p:nvSpPr>
        <p:spPr>
          <a:xfrm>
            <a:off x="422154" y="914400"/>
            <a:ext cx="10571475" cy="412750"/>
          </a:xfrm>
          <a:prstGeom prst="rect">
            <a:avLst/>
          </a:prstGeom>
        </p:spPr>
        <p:txBody>
          <a:bodyPr>
            <a:noAutofit/>
          </a:bodyPr>
          <a:lstStyle>
            <a:lvl1pPr marL="0" indent="0">
              <a:buNone/>
              <a:defRPr sz="2200" b="0" i="0">
                <a:latin typeface="Roboto Medium" panose="02000000000000000000" pitchFamily="2" charset="0"/>
                <a:ea typeface="Roboto Medium" panose="02000000000000000000" pitchFamily="2" charset="0"/>
                <a:cs typeface="Roboto Medium" panose="02000000000000000000" pitchFamily="2" charset="0"/>
              </a:defRPr>
            </a:lvl1pPr>
          </a:lstStyle>
          <a:p>
            <a:pPr lvl="0"/>
            <a:r>
              <a:rPr lang="en-US"/>
              <a:t>Subhead Roboto Medium 22pt</a:t>
            </a:r>
          </a:p>
        </p:txBody>
      </p:sp>
      <p:sp>
        <p:nvSpPr>
          <p:cNvPr id="14" name="Picture Placeholder 6">
            <a:extLst>
              <a:ext uri="{FF2B5EF4-FFF2-40B4-BE49-F238E27FC236}">
                <a16:creationId xmlns:a16="http://schemas.microsoft.com/office/drawing/2014/main" id="{1C9B2A2B-B194-B125-F2F1-24CBD38CEDC8}"/>
              </a:ext>
            </a:extLst>
          </p:cNvPr>
          <p:cNvSpPr>
            <a:spLocks noGrp="1"/>
          </p:cNvSpPr>
          <p:nvPr>
            <p:ph type="pic" sz="quarter" idx="22" hasCustomPrompt="1"/>
          </p:nvPr>
        </p:nvSpPr>
        <p:spPr>
          <a:xfrm>
            <a:off x="417513" y="1854200"/>
            <a:ext cx="3291840" cy="1574800"/>
          </a:xfrm>
          <a:prstGeom prst="rect">
            <a:avLst/>
          </a:prstGeom>
          <a:solidFill>
            <a:schemeClr val="bg2">
              <a:lumMod val="40000"/>
              <a:lumOff val="60000"/>
            </a:schemeClr>
          </a:solidFill>
        </p:spPr>
        <p:txBody>
          <a:bodyPr anchor="ctr"/>
          <a:lstStyle>
            <a:lvl1pPr marL="0" indent="0" algn="ctr">
              <a:buNone/>
              <a:defRPr/>
            </a:lvl1pPr>
          </a:lstStyle>
          <a:p>
            <a:r>
              <a:rPr lang="en-US"/>
              <a:t>CLICK TO INSERT IMAGE</a:t>
            </a:r>
          </a:p>
        </p:txBody>
      </p:sp>
      <p:sp>
        <p:nvSpPr>
          <p:cNvPr id="16" name="Picture Placeholder 6">
            <a:extLst>
              <a:ext uri="{FF2B5EF4-FFF2-40B4-BE49-F238E27FC236}">
                <a16:creationId xmlns:a16="http://schemas.microsoft.com/office/drawing/2014/main" id="{5AB6EE7D-2E6B-0DC9-9349-F89D7A3587C8}"/>
              </a:ext>
            </a:extLst>
          </p:cNvPr>
          <p:cNvSpPr>
            <a:spLocks noGrp="1"/>
          </p:cNvSpPr>
          <p:nvPr>
            <p:ph type="pic" sz="quarter" idx="23" hasCustomPrompt="1"/>
          </p:nvPr>
        </p:nvSpPr>
        <p:spPr>
          <a:xfrm>
            <a:off x="4080494" y="1854200"/>
            <a:ext cx="3291840" cy="1574800"/>
          </a:xfrm>
          <a:prstGeom prst="rect">
            <a:avLst/>
          </a:prstGeom>
          <a:solidFill>
            <a:schemeClr val="bg2">
              <a:lumMod val="40000"/>
              <a:lumOff val="60000"/>
            </a:schemeClr>
          </a:solidFill>
        </p:spPr>
        <p:txBody>
          <a:bodyPr anchor="ctr"/>
          <a:lstStyle>
            <a:lvl1pPr marL="0" indent="0" algn="ctr">
              <a:buNone/>
              <a:defRPr/>
            </a:lvl1pPr>
          </a:lstStyle>
          <a:p>
            <a:r>
              <a:rPr lang="en-US"/>
              <a:t>CLICK TO INSERT IMAGE</a:t>
            </a:r>
          </a:p>
        </p:txBody>
      </p:sp>
      <p:sp>
        <p:nvSpPr>
          <p:cNvPr id="17" name="Picture Placeholder 6">
            <a:extLst>
              <a:ext uri="{FF2B5EF4-FFF2-40B4-BE49-F238E27FC236}">
                <a16:creationId xmlns:a16="http://schemas.microsoft.com/office/drawing/2014/main" id="{C7836361-2906-7AB6-9DD1-9830585CDD4F}"/>
              </a:ext>
            </a:extLst>
          </p:cNvPr>
          <p:cNvSpPr>
            <a:spLocks noGrp="1"/>
          </p:cNvSpPr>
          <p:nvPr>
            <p:ph type="pic" sz="quarter" idx="24" hasCustomPrompt="1"/>
          </p:nvPr>
        </p:nvSpPr>
        <p:spPr>
          <a:xfrm>
            <a:off x="7701789" y="1854200"/>
            <a:ext cx="3291840" cy="1574800"/>
          </a:xfrm>
          <a:prstGeom prst="rect">
            <a:avLst/>
          </a:prstGeom>
          <a:solidFill>
            <a:schemeClr val="bg2">
              <a:lumMod val="40000"/>
              <a:lumOff val="60000"/>
            </a:schemeClr>
          </a:solidFill>
        </p:spPr>
        <p:txBody>
          <a:bodyPr anchor="ctr"/>
          <a:lstStyle>
            <a:lvl1pPr marL="0" indent="0" algn="ctr">
              <a:buNone/>
              <a:defRPr/>
            </a:lvl1pPr>
          </a:lstStyle>
          <a:p>
            <a:r>
              <a:rPr lang="en-US"/>
              <a:t>CLICK TO INSERT IMAGE</a:t>
            </a:r>
          </a:p>
        </p:txBody>
      </p:sp>
      <p:sp>
        <p:nvSpPr>
          <p:cNvPr id="36" name="Content Placeholder 31">
            <a:extLst>
              <a:ext uri="{FF2B5EF4-FFF2-40B4-BE49-F238E27FC236}">
                <a16:creationId xmlns:a16="http://schemas.microsoft.com/office/drawing/2014/main" id="{71098A9C-FAC9-2F29-245D-72E232EA401E}"/>
              </a:ext>
            </a:extLst>
          </p:cNvPr>
          <p:cNvSpPr>
            <a:spLocks noGrp="1"/>
          </p:cNvSpPr>
          <p:nvPr>
            <p:ph sz="quarter" idx="29"/>
          </p:nvPr>
        </p:nvSpPr>
        <p:spPr>
          <a:xfrm>
            <a:off x="420688" y="4081884"/>
            <a:ext cx="3288665" cy="1895604"/>
          </a:xfrm>
        </p:spPr>
        <p:txBody>
          <a:bodyPr/>
          <a:lstStyle>
            <a:lvl1pPr>
              <a:defRPr sz="1600"/>
            </a:lvl1pPr>
            <a:lvl2pPr>
              <a:defRPr sz="1400"/>
            </a:lvl2pPr>
            <a:lvl3pPr>
              <a:defRPr sz="1200"/>
            </a:lvl3pPr>
          </a:lstStyle>
          <a:p>
            <a:pPr lvl="0"/>
            <a:r>
              <a:rPr lang="en-US"/>
              <a:t>Click to edit Master text styles</a:t>
            </a:r>
          </a:p>
          <a:p>
            <a:pPr lvl="1"/>
            <a:r>
              <a:rPr lang="en-US"/>
              <a:t>Second level</a:t>
            </a:r>
          </a:p>
          <a:p>
            <a:pPr lvl="2"/>
            <a:r>
              <a:rPr lang="en-US"/>
              <a:t>Third level</a:t>
            </a:r>
          </a:p>
        </p:txBody>
      </p:sp>
      <p:sp>
        <p:nvSpPr>
          <p:cNvPr id="39" name="Content Placeholder 31">
            <a:extLst>
              <a:ext uri="{FF2B5EF4-FFF2-40B4-BE49-F238E27FC236}">
                <a16:creationId xmlns:a16="http://schemas.microsoft.com/office/drawing/2014/main" id="{E14F240C-7EFF-49B8-BECE-C356FAEF2835}"/>
              </a:ext>
            </a:extLst>
          </p:cNvPr>
          <p:cNvSpPr>
            <a:spLocks noGrp="1"/>
          </p:cNvSpPr>
          <p:nvPr>
            <p:ph sz="quarter" idx="30"/>
          </p:nvPr>
        </p:nvSpPr>
        <p:spPr>
          <a:xfrm>
            <a:off x="4080152" y="4081884"/>
            <a:ext cx="3288665" cy="1895604"/>
          </a:xfrm>
        </p:spPr>
        <p:txBody>
          <a:bodyPr/>
          <a:lstStyle>
            <a:lvl1pPr>
              <a:defRPr sz="1600"/>
            </a:lvl1pPr>
            <a:lvl2pPr>
              <a:defRPr sz="1400"/>
            </a:lvl2pPr>
            <a:lvl3pPr>
              <a:defRPr sz="1200"/>
            </a:lvl3pPr>
          </a:lstStyle>
          <a:p>
            <a:pPr lvl="0"/>
            <a:r>
              <a:rPr lang="en-US"/>
              <a:t>Click to edit Master text styles</a:t>
            </a:r>
          </a:p>
          <a:p>
            <a:pPr lvl="1"/>
            <a:r>
              <a:rPr lang="en-US"/>
              <a:t>Second level</a:t>
            </a:r>
          </a:p>
          <a:p>
            <a:pPr lvl="2"/>
            <a:r>
              <a:rPr lang="en-US"/>
              <a:t>Third level</a:t>
            </a:r>
          </a:p>
        </p:txBody>
      </p:sp>
      <p:sp>
        <p:nvSpPr>
          <p:cNvPr id="40" name="Content Placeholder 31">
            <a:extLst>
              <a:ext uri="{FF2B5EF4-FFF2-40B4-BE49-F238E27FC236}">
                <a16:creationId xmlns:a16="http://schemas.microsoft.com/office/drawing/2014/main" id="{F809FBC0-F9FE-1A8D-280B-D4A8D4E82999}"/>
              </a:ext>
            </a:extLst>
          </p:cNvPr>
          <p:cNvSpPr>
            <a:spLocks noGrp="1"/>
          </p:cNvSpPr>
          <p:nvPr>
            <p:ph sz="quarter" idx="31"/>
          </p:nvPr>
        </p:nvSpPr>
        <p:spPr>
          <a:xfrm>
            <a:off x="7699973" y="4081884"/>
            <a:ext cx="3288665" cy="1895604"/>
          </a:xfrm>
        </p:spPr>
        <p:txBody>
          <a:bodyPr/>
          <a:lstStyle>
            <a:lvl1pPr>
              <a:defRPr sz="1600"/>
            </a:lvl1pPr>
            <a:lvl2pPr>
              <a:defRPr sz="1400"/>
            </a:lvl2pPr>
            <a:lvl3pPr>
              <a:defRPr sz="12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48079239"/>
      </p:ext>
    </p:extLst>
  </p:cSld>
  <p:clrMapOvr>
    <a:masterClrMapping/>
  </p:clrMapOvr>
  <p:transition spd="slow">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Subtitle/Headlines &amp;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181F6E-42EA-8440-B6AB-272ECA35E19F}"/>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6" name="TextBox 5">
            <a:extLst>
              <a:ext uri="{FF2B5EF4-FFF2-40B4-BE49-F238E27FC236}">
                <a16:creationId xmlns:a16="http://schemas.microsoft.com/office/drawing/2014/main" id="{3EDF4C73-A655-DB75-8570-6F2CB129270D}"/>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indent="0" algn="ctr" defTabSz="457200" rtl="0" eaLnBrk="1" latinLnBrk="0" hangingPunct="1">
              <a:buFont typeface="Arial" panose="020B0604020202020204" pitchFamily="34" charset="0"/>
              <a:buNone/>
            </a:pPr>
            <a:fld id="{64202F7F-356F-46E2-8791-88745C87F5D9}" type="slidenum">
              <a:rPr lang="en-US" sz="1000" b="0" i="0" kern="1200" smtClean="0">
                <a:solidFill>
                  <a:srgbClr val="FFFFFF"/>
                </a:solidFill>
                <a:latin typeface="+mj-lt"/>
                <a:ea typeface="Roboto" charset="0"/>
                <a:cs typeface="Roboto" charset="0"/>
              </a:rPr>
              <a:pPr marL="0" lvl="0" indent="0" algn="ctr" defTabSz="457200" rtl="0" eaLnBrk="1" latinLnBrk="0" hangingPunct="1">
                <a:buFont typeface="Arial" panose="020B0604020202020204" pitchFamily="34" charset="0"/>
                <a:buNone/>
              </a:pPr>
              <a:t>‹#›</a:t>
            </a:fld>
            <a:endParaRPr lang="en-US" sz="1000" b="0" i="0" kern="1200">
              <a:solidFill>
                <a:srgbClr val="FFFFFF"/>
              </a:solidFill>
              <a:latin typeface="+mj-lt"/>
              <a:ea typeface="Roboto" charset="0"/>
              <a:cs typeface="Roboto" charset="0"/>
            </a:endParaRPr>
          </a:p>
        </p:txBody>
      </p:sp>
      <p:sp>
        <p:nvSpPr>
          <p:cNvPr id="12" name="Text Placeholder 2">
            <a:extLst>
              <a:ext uri="{FF2B5EF4-FFF2-40B4-BE49-F238E27FC236}">
                <a16:creationId xmlns:a16="http://schemas.microsoft.com/office/drawing/2014/main" id="{055D64D1-7AD8-4D53-A0ED-118D84E22AE7}"/>
              </a:ext>
            </a:extLst>
          </p:cNvPr>
          <p:cNvSpPr>
            <a:spLocks noGrp="1"/>
          </p:cNvSpPr>
          <p:nvPr userDrawn="1">
            <p:ph type="body" idx="1" hasCustomPrompt="1"/>
          </p:nvPr>
        </p:nvSpPr>
        <p:spPr>
          <a:xfrm>
            <a:off x="425380" y="1600200"/>
            <a:ext cx="3308431" cy="436563"/>
          </a:xfrm>
          <a:prstGeom prst="rect">
            <a:avLst/>
          </a:prstGeom>
        </p:spPr>
        <p:txBody>
          <a:bodyPr anchor="t"/>
          <a:lstStyle>
            <a:lvl1pPr marL="0" indent="0" algn="l" defTabSz="914400" rtl="0" eaLnBrk="1" latinLnBrk="0" hangingPunct="1">
              <a:lnSpc>
                <a:spcPct val="100000"/>
              </a:lnSpc>
              <a:spcBef>
                <a:spcPts val="600"/>
              </a:spcBef>
              <a:spcAft>
                <a:spcPts val="600"/>
              </a:spcAft>
              <a:buFont typeface="Arial" panose="020B0604020202020204" pitchFamily="34" charset="0"/>
              <a:buNone/>
              <a:defRPr lang="en-US" sz="1600" b="0" i="0" kern="1200" baseline="0" dirty="0">
                <a:solidFill>
                  <a:schemeClr val="accent1"/>
                </a:solidFill>
                <a:latin typeface="Roboto Medium" panose="02000000000000000000" pitchFamily="2" charset="0"/>
                <a:ea typeface="Roboto Medium" panose="02000000000000000000" pitchFamily="2" charset="0"/>
                <a:cs typeface="Roboto Medium" panose="02000000000000000000" pitchFamily="2" charset="0"/>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2" indent="0">
              <a:buNone/>
              <a:defRPr sz="1600" b="1"/>
            </a:lvl6pPr>
            <a:lvl7pPr marL="2742651" indent="0">
              <a:buNone/>
              <a:defRPr sz="1600" b="1"/>
            </a:lvl7pPr>
            <a:lvl8pPr marL="3199760" indent="0">
              <a:buNone/>
              <a:defRPr sz="1600" b="1"/>
            </a:lvl8pPr>
            <a:lvl9pPr marL="3656869" indent="0">
              <a:buNone/>
              <a:defRPr sz="1600" b="1"/>
            </a:lvl9pPr>
          </a:lstStyle>
          <a:p>
            <a:pPr lvl="0"/>
            <a:r>
              <a:rPr lang="en-US"/>
              <a:t>Headline goes here</a:t>
            </a:r>
          </a:p>
        </p:txBody>
      </p:sp>
      <p:sp>
        <p:nvSpPr>
          <p:cNvPr id="19" name="Text Placeholder 2">
            <a:extLst>
              <a:ext uri="{FF2B5EF4-FFF2-40B4-BE49-F238E27FC236}">
                <a16:creationId xmlns:a16="http://schemas.microsoft.com/office/drawing/2014/main" id="{F89E3C59-0A83-46CB-AFF1-091BB74D0EA9}"/>
              </a:ext>
            </a:extLst>
          </p:cNvPr>
          <p:cNvSpPr>
            <a:spLocks noGrp="1"/>
          </p:cNvSpPr>
          <p:nvPr userDrawn="1">
            <p:ph type="body" idx="16" hasCustomPrompt="1"/>
          </p:nvPr>
        </p:nvSpPr>
        <p:spPr>
          <a:xfrm>
            <a:off x="4080804" y="1600200"/>
            <a:ext cx="3297271" cy="436563"/>
          </a:xfrm>
          <a:prstGeom prst="rect">
            <a:avLst/>
          </a:prstGeom>
        </p:spPr>
        <p:txBody>
          <a:bodyPr anchor="t"/>
          <a:lstStyle>
            <a:lvl1pPr marL="0" indent="0" algn="l" defTabSz="914400" rtl="0" eaLnBrk="1" latinLnBrk="0" hangingPunct="1">
              <a:lnSpc>
                <a:spcPct val="100000"/>
              </a:lnSpc>
              <a:spcBef>
                <a:spcPts val="600"/>
              </a:spcBef>
              <a:spcAft>
                <a:spcPts val="600"/>
              </a:spcAft>
              <a:buFont typeface="Arial" panose="020B0604020202020204" pitchFamily="34" charset="0"/>
              <a:buNone/>
              <a:defRPr lang="en-US" sz="1600" b="0" i="0" kern="1200" baseline="0" dirty="0">
                <a:solidFill>
                  <a:schemeClr val="accent1"/>
                </a:solidFill>
                <a:latin typeface="Roboto Medium" panose="02000000000000000000" pitchFamily="2" charset="0"/>
                <a:ea typeface="Roboto Medium" panose="02000000000000000000" pitchFamily="2" charset="0"/>
                <a:cs typeface="Roboto Medium" panose="02000000000000000000" pitchFamily="2" charset="0"/>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2" indent="0">
              <a:buNone/>
              <a:defRPr sz="1600" b="1"/>
            </a:lvl6pPr>
            <a:lvl7pPr marL="2742651" indent="0">
              <a:buNone/>
              <a:defRPr sz="1600" b="1"/>
            </a:lvl7pPr>
            <a:lvl8pPr marL="3199760" indent="0">
              <a:buNone/>
              <a:defRPr sz="1600" b="1"/>
            </a:lvl8pPr>
            <a:lvl9pPr marL="3656869" indent="0">
              <a:buNone/>
              <a:defRPr sz="1600" b="1"/>
            </a:lvl9pPr>
          </a:lstStyle>
          <a:p>
            <a:pPr lvl="0"/>
            <a:r>
              <a:rPr lang="en-US"/>
              <a:t>Headline goes here</a:t>
            </a:r>
          </a:p>
        </p:txBody>
      </p:sp>
      <p:sp>
        <p:nvSpPr>
          <p:cNvPr id="21" name="Text Placeholder 2">
            <a:extLst>
              <a:ext uri="{FF2B5EF4-FFF2-40B4-BE49-F238E27FC236}">
                <a16:creationId xmlns:a16="http://schemas.microsoft.com/office/drawing/2014/main" id="{50F3AD2F-D27D-4DC6-8CE0-ACED6D2AD57D}"/>
              </a:ext>
            </a:extLst>
          </p:cNvPr>
          <p:cNvSpPr>
            <a:spLocks noGrp="1"/>
          </p:cNvSpPr>
          <p:nvPr userDrawn="1">
            <p:ph type="body" idx="18" hasCustomPrompt="1"/>
          </p:nvPr>
        </p:nvSpPr>
        <p:spPr>
          <a:xfrm>
            <a:off x="7707840" y="1600200"/>
            <a:ext cx="3329611" cy="436563"/>
          </a:xfrm>
          <a:prstGeom prst="rect">
            <a:avLst/>
          </a:prstGeom>
        </p:spPr>
        <p:txBody>
          <a:bodyPr anchor="t"/>
          <a:lstStyle>
            <a:lvl1pPr marL="0" indent="0" algn="l" defTabSz="914400" rtl="0" eaLnBrk="1" latinLnBrk="0" hangingPunct="1">
              <a:lnSpc>
                <a:spcPct val="100000"/>
              </a:lnSpc>
              <a:spcBef>
                <a:spcPts val="600"/>
              </a:spcBef>
              <a:spcAft>
                <a:spcPts val="600"/>
              </a:spcAft>
              <a:buFont typeface="Arial" panose="020B0604020202020204" pitchFamily="34" charset="0"/>
              <a:buNone/>
              <a:defRPr lang="en-US" sz="1600" b="0" i="0" kern="1200" baseline="0" dirty="0">
                <a:solidFill>
                  <a:schemeClr val="accent1"/>
                </a:solidFill>
                <a:latin typeface="Roboto Medium" panose="02000000000000000000" pitchFamily="2" charset="0"/>
                <a:ea typeface="Roboto Medium" panose="02000000000000000000" pitchFamily="2" charset="0"/>
                <a:cs typeface="Roboto Medium" panose="02000000000000000000" pitchFamily="2" charset="0"/>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2" indent="0">
              <a:buNone/>
              <a:defRPr sz="1600" b="1"/>
            </a:lvl6pPr>
            <a:lvl7pPr marL="2742651" indent="0">
              <a:buNone/>
              <a:defRPr sz="1600" b="1"/>
            </a:lvl7pPr>
            <a:lvl8pPr marL="3199760" indent="0">
              <a:buNone/>
              <a:defRPr sz="1600" b="1"/>
            </a:lvl8pPr>
            <a:lvl9pPr marL="3656869" indent="0">
              <a:buNone/>
              <a:defRPr sz="1600" b="1"/>
            </a:lvl9pPr>
          </a:lstStyle>
          <a:p>
            <a:pPr lvl="0"/>
            <a:r>
              <a:rPr lang="en-US"/>
              <a:t>Headline goes here</a:t>
            </a:r>
          </a:p>
        </p:txBody>
      </p:sp>
      <p:sp>
        <p:nvSpPr>
          <p:cNvPr id="2" name="Title 1">
            <a:extLst>
              <a:ext uri="{FF2B5EF4-FFF2-40B4-BE49-F238E27FC236}">
                <a16:creationId xmlns:a16="http://schemas.microsoft.com/office/drawing/2014/main" id="{5B83895C-1198-9476-3294-32FEDC678937}"/>
              </a:ext>
            </a:extLst>
          </p:cNvPr>
          <p:cNvSpPr>
            <a:spLocks noGrp="1"/>
          </p:cNvSpPr>
          <p:nvPr>
            <p:ph type="title" hasCustomPrompt="1"/>
          </p:nvPr>
        </p:nvSpPr>
        <p:spPr>
          <a:xfrm>
            <a:off x="421427" y="343069"/>
            <a:ext cx="10615297" cy="541609"/>
          </a:xfrm>
        </p:spPr>
        <p:txBody>
          <a:bodyPr/>
          <a:lstStyle/>
          <a:p>
            <a:r>
              <a:rPr lang="en-US"/>
              <a:t>Headlines Roboto Light 36pt</a:t>
            </a:r>
          </a:p>
        </p:txBody>
      </p:sp>
      <p:sp>
        <p:nvSpPr>
          <p:cNvPr id="4" name="Text Placeholder 8">
            <a:extLst>
              <a:ext uri="{FF2B5EF4-FFF2-40B4-BE49-F238E27FC236}">
                <a16:creationId xmlns:a16="http://schemas.microsoft.com/office/drawing/2014/main" id="{70D836B5-B2C2-4569-29F5-BBC62A7C5BBD}"/>
              </a:ext>
            </a:extLst>
          </p:cNvPr>
          <p:cNvSpPr>
            <a:spLocks noGrp="1"/>
          </p:cNvSpPr>
          <p:nvPr>
            <p:ph type="body" sz="quarter" idx="26" hasCustomPrompt="1"/>
          </p:nvPr>
        </p:nvSpPr>
        <p:spPr>
          <a:xfrm>
            <a:off x="422154" y="914400"/>
            <a:ext cx="10615297" cy="412750"/>
          </a:xfrm>
          <a:prstGeom prst="rect">
            <a:avLst/>
          </a:prstGeom>
        </p:spPr>
        <p:txBody>
          <a:bodyPr>
            <a:noAutofit/>
          </a:bodyPr>
          <a:lstStyle>
            <a:lvl1pPr marL="0" indent="0">
              <a:buNone/>
              <a:defRPr sz="2200" b="0" i="0">
                <a:latin typeface="Roboto Medium" panose="02000000000000000000" pitchFamily="2" charset="0"/>
                <a:ea typeface="Roboto Medium" panose="02000000000000000000" pitchFamily="2" charset="0"/>
                <a:cs typeface="Roboto Medium" panose="02000000000000000000" pitchFamily="2" charset="0"/>
              </a:defRPr>
            </a:lvl1pPr>
          </a:lstStyle>
          <a:p>
            <a:pPr lvl="0"/>
            <a:r>
              <a:rPr lang="en-US"/>
              <a:t>Subhead Roboto Medium 22pt</a:t>
            </a:r>
          </a:p>
        </p:txBody>
      </p:sp>
      <p:sp>
        <p:nvSpPr>
          <p:cNvPr id="43" name="Content Placeholder 31">
            <a:extLst>
              <a:ext uri="{FF2B5EF4-FFF2-40B4-BE49-F238E27FC236}">
                <a16:creationId xmlns:a16="http://schemas.microsoft.com/office/drawing/2014/main" id="{EC64D6F5-AB33-D578-3DE2-727ECF53838D}"/>
              </a:ext>
            </a:extLst>
          </p:cNvPr>
          <p:cNvSpPr>
            <a:spLocks noGrp="1"/>
          </p:cNvSpPr>
          <p:nvPr>
            <p:ph sz="quarter" idx="29"/>
          </p:nvPr>
        </p:nvSpPr>
        <p:spPr>
          <a:xfrm>
            <a:off x="420688" y="2036760"/>
            <a:ext cx="3288665" cy="3944939"/>
          </a:xfrm>
        </p:spPr>
        <p:txBody>
          <a:bodyPr/>
          <a:lstStyle>
            <a:lvl1pPr>
              <a:defRPr sz="1600"/>
            </a:lvl1pPr>
            <a:lvl2pPr>
              <a:defRPr sz="1400"/>
            </a:lvl2pPr>
            <a:lvl3pPr>
              <a:defRPr sz="1200"/>
            </a:lvl3pPr>
          </a:lstStyle>
          <a:p>
            <a:pPr lvl="0"/>
            <a:r>
              <a:rPr lang="en-US"/>
              <a:t>Click to edit Master text styles</a:t>
            </a:r>
          </a:p>
          <a:p>
            <a:pPr lvl="1"/>
            <a:r>
              <a:rPr lang="en-US"/>
              <a:t>Second level</a:t>
            </a:r>
          </a:p>
          <a:p>
            <a:pPr lvl="2"/>
            <a:r>
              <a:rPr lang="en-US"/>
              <a:t>Third level</a:t>
            </a:r>
          </a:p>
        </p:txBody>
      </p:sp>
      <p:sp>
        <p:nvSpPr>
          <p:cNvPr id="44" name="Content Placeholder 31">
            <a:extLst>
              <a:ext uri="{FF2B5EF4-FFF2-40B4-BE49-F238E27FC236}">
                <a16:creationId xmlns:a16="http://schemas.microsoft.com/office/drawing/2014/main" id="{A1B9808F-6D35-3F80-5EEE-5F655B99BB43}"/>
              </a:ext>
            </a:extLst>
          </p:cNvPr>
          <p:cNvSpPr>
            <a:spLocks noGrp="1"/>
          </p:cNvSpPr>
          <p:nvPr>
            <p:ph sz="quarter" idx="32"/>
          </p:nvPr>
        </p:nvSpPr>
        <p:spPr>
          <a:xfrm>
            <a:off x="4080152" y="2036760"/>
            <a:ext cx="3288665" cy="3944939"/>
          </a:xfrm>
        </p:spPr>
        <p:txBody>
          <a:bodyPr/>
          <a:lstStyle>
            <a:lvl1pPr>
              <a:defRPr sz="1600"/>
            </a:lvl1pPr>
            <a:lvl2pPr>
              <a:defRPr sz="1400"/>
            </a:lvl2pPr>
            <a:lvl3pPr>
              <a:defRPr sz="1200"/>
            </a:lvl3pPr>
          </a:lstStyle>
          <a:p>
            <a:pPr lvl="0"/>
            <a:r>
              <a:rPr lang="en-US"/>
              <a:t>Click to edit Master text styles</a:t>
            </a:r>
          </a:p>
          <a:p>
            <a:pPr lvl="1"/>
            <a:r>
              <a:rPr lang="en-US"/>
              <a:t>Second level</a:t>
            </a:r>
          </a:p>
          <a:p>
            <a:pPr lvl="2"/>
            <a:r>
              <a:rPr lang="en-US"/>
              <a:t>Third level</a:t>
            </a:r>
          </a:p>
        </p:txBody>
      </p:sp>
      <p:sp>
        <p:nvSpPr>
          <p:cNvPr id="45" name="Content Placeholder 31">
            <a:extLst>
              <a:ext uri="{FF2B5EF4-FFF2-40B4-BE49-F238E27FC236}">
                <a16:creationId xmlns:a16="http://schemas.microsoft.com/office/drawing/2014/main" id="{5F633E48-5CD4-B53A-C142-369CDC5C821A}"/>
              </a:ext>
            </a:extLst>
          </p:cNvPr>
          <p:cNvSpPr>
            <a:spLocks noGrp="1"/>
          </p:cNvSpPr>
          <p:nvPr>
            <p:ph sz="quarter" idx="33"/>
          </p:nvPr>
        </p:nvSpPr>
        <p:spPr>
          <a:xfrm>
            <a:off x="7699973" y="2036760"/>
            <a:ext cx="3288665" cy="3944939"/>
          </a:xfrm>
        </p:spPr>
        <p:txBody>
          <a:bodyPr/>
          <a:lstStyle>
            <a:lvl1pPr>
              <a:defRPr sz="1600"/>
            </a:lvl1pPr>
            <a:lvl2pPr>
              <a:defRPr sz="1400"/>
            </a:lvl2pPr>
            <a:lvl3pPr>
              <a:defRPr sz="12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42843406"/>
      </p:ext>
    </p:extLst>
  </p:cSld>
  <p:clrMapOvr>
    <a:masterClrMapping/>
  </p:clrMapOvr>
  <p:transition spd="slow">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26" name="Picture Placeholder 6">
            <a:extLst>
              <a:ext uri="{FF2B5EF4-FFF2-40B4-BE49-F238E27FC236}">
                <a16:creationId xmlns:a16="http://schemas.microsoft.com/office/drawing/2014/main" id="{19139BE2-3955-4437-8BFB-427D8F682D2F}"/>
              </a:ext>
            </a:extLst>
          </p:cNvPr>
          <p:cNvSpPr>
            <a:spLocks noGrp="1"/>
          </p:cNvSpPr>
          <p:nvPr userDrawn="1">
            <p:ph type="pic" sz="quarter" idx="15" hasCustomPrompt="1"/>
          </p:nvPr>
        </p:nvSpPr>
        <p:spPr>
          <a:xfrm>
            <a:off x="0" y="-1"/>
            <a:ext cx="12188825" cy="6857999"/>
          </a:xfrm>
          <a:prstGeom prst="rect">
            <a:avLst/>
          </a:prstGeom>
          <a:solidFill>
            <a:schemeClr val="bg2">
              <a:lumMod val="40000"/>
              <a:lumOff val="60000"/>
            </a:schemeClr>
          </a:solidFill>
        </p:spPr>
        <p:txBody>
          <a:bodyPr anchor="ctr"/>
          <a:lstStyle>
            <a:lvl1pPr marL="0" indent="0" algn="ctr">
              <a:buNone/>
              <a:defRPr/>
            </a:lvl1pPr>
          </a:lstStyle>
          <a:p>
            <a:r>
              <a:rPr lang="en-US"/>
              <a:t>CLICK TO INSERT IMAGE</a:t>
            </a:r>
          </a:p>
        </p:txBody>
      </p:sp>
    </p:spTree>
    <p:extLst>
      <p:ext uri="{BB962C8B-B14F-4D97-AF65-F5344CB8AC3E}">
        <p14:creationId xmlns:p14="http://schemas.microsoft.com/office/powerpoint/2010/main" val="3637175402"/>
      </p:ext>
    </p:extLst>
  </p:cSld>
  <p:clrMapOvr>
    <a:masterClrMapping/>
  </p:clrMapOvr>
  <p:transition spd="slow">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Thank you slide">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C217CC0-BFF9-EC7B-1FDD-98BC5D89ED23}"/>
              </a:ext>
            </a:extLst>
          </p:cNvPr>
          <p:cNvSpPr/>
          <p:nvPr userDrawn="1"/>
        </p:nvSpPr>
        <p:spPr>
          <a:xfrm>
            <a:off x="0" y="0"/>
            <a:ext cx="11437907" cy="685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6" name="Subtitle 2">
            <a:extLst>
              <a:ext uri="{FF2B5EF4-FFF2-40B4-BE49-F238E27FC236}">
                <a16:creationId xmlns:a16="http://schemas.microsoft.com/office/drawing/2014/main" id="{28A30D22-D345-107A-3913-31BE6C0353A5}"/>
              </a:ext>
            </a:extLst>
          </p:cNvPr>
          <p:cNvSpPr>
            <a:spLocks noGrp="1"/>
          </p:cNvSpPr>
          <p:nvPr>
            <p:ph type="subTitle" idx="1" hasCustomPrompt="1"/>
          </p:nvPr>
        </p:nvSpPr>
        <p:spPr>
          <a:xfrm>
            <a:off x="421319" y="2554466"/>
            <a:ext cx="9786315" cy="363329"/>
          </a:xfrm>
          <a:prstGeom prst="rect">
            <a:avLst/>
          </a:prstGeom>
        </p:spPr>
        <p:txBody>
          <a:bodyPr anchor="b">
            <a:normAutofit/>
          </a:bodyPr>
          <a:lstStyle>
            <a:lvl1pPr marL="0" indent="0" algn="l">
              <a:buNone/>
              <a:defRPr sz="1600" b="0" i="0">
                <a:solidFill>
                  <a:schemeClr val="bg2"/>
                </a:solidFill>
                <a:latin typeface="Roboto Light" panose="02000000000000000000" pitchFamily="2" charset="0"/>
                <a:ea typeface="Roboto Light" panose="02000000000000000000" pitchFamily="2" charset="0"/>
                <a:cs typeface="Roboto Light" panose="02000000000000000000" pitchFamily="2" charset="0"/>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Presenter Name / Date</a:t>
            </a:r>
          </a:p>
        </p:txBody>
      </p:sp>
      <p:sp>
        <p:nvSpPr>
          <p:cNvPr id="10" name="TextBox 9">
            <a:extLst>
              <a:ext uri="{FF2B5EF4-FFF2-40B4-BE49-F238E27FC236}">
                <a16:creationId xmlns:a16="http://schemas.microsoft.com/office/drawing/2014/main" id="{47B3A4D6-3874-D859-BD18-337F19EA0C50}"/>
              </a:ext>
            </a:extLst>
          </p:cNvPr>
          <p:cNvSpPr txBox="1"/>
          <p:nvPr userDrawn="1"/>
        </p:nvSpPr>
        <p:spPr>
          <a:xfrm>
            <a:off x="328717" y="3017749"/>
            <a:ext cx="7730233" cy="757130"/>
          </a:xfrm>
          <a:prstGeom prst="rect">
            <a:avLst/>
          </a:prstGeom>
          <a:noFill/>
        </p:spPr>
        <p:txBody>
          <a:bodyPr wrap="square" rtlCol="0">
            <a:spAutoFit/>
          </a:bodyPr>
          <a:lstStyle/>
          <a:p>
            <a:pPr algn="l" defTabSz="914126" rtl="0" eaLnBrk="1" latinLnBrk="0" hangingPunct="1">
              <a:lnSpc>
                <a:spcPct val="90000"/>
              </a:lnSpc>
              <a:spcBef>
                <a:spcPct val="0"/>
              </a:spcBef>
              <a:buNone/>
            </a:pPr>
            <a:r>
              <a:rPr lang="en-US" sz="4799" b="0" i="0" kern="1200">
                <a:solidFill>
                  <a:schemeClr val="tx1"/>
                </a:solidFill>
                <a:latin typeface="Roboto Light" panose="02000000000000000000" pitchFamily="2" charset="0"/>
                <a:ea typeface="Roboto Light" panose="02000000000000000000" pitchFamily="2" charset="0"/>
              </a:rPr>
              <a:t>Thank You</a:t>
            </a:r>
          </a:p>
        </p:txBody>
      </p:sp>
      <p:sp>
        <p:nvSpPr>
          <p:cNvPr id="2" name="Rectangle 1">
            <a:extLst>
              <a:ext uri="{FF2B5EF4-FFF2-40B4-BE49-F238E27FC236}">
                <a16:creationId xmlns:a16="http://schemas.microsoft.com/office/drawing/2014/main" id="{92E58288-1D29-1901-B728-83CC88B0EBBF}"/>
              </a:ext>
            </a:extLst>
          </p:cNvPr>
          <p:cNvSpPr/>
          <p:nvPr userDrawn="1"/>
        </p:nvSpPr>
        <p:spPr>
          <a:xfrm>
            <a:off x="0" y="6271404"/>
            <a:ext cx="2873081" cy="586596"/>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99"/>
          </a:p>
        </p:txBody>
      </p:sp>
      <p:pic>
        <p:nvPicPr>
          <p:cNvPr id="7" name="Picture 6">
            <a:extLst>
              <a:ext uri="{FF2B5EF4-FFF2-40B4-BE49-F238E27FC236}">
                <a16:creationId xmlns:a16="http://schemas.microsoft.com/office/drawing/2014/main" id="{55122EB5-B4AC-8E72-1D77-39CDE4D98B58}"/>
              </a:ext>
            </a:extLst>
          </p:cNvPr>
          <p:cNvPicPr preferRelativeResize="0">
            <a:picLocks/>
          </p:cNvPicPr>
          <p:nvPr userDrawn="1"/>
        </p:nvPicPr>
        <p:blipFill>
          <a:blip r:embed="rId2"/>
          <a:srcRect t="235" b="235"/>
          <a:stretch/>
        </p:blipFill>
        <p:spPr>
          <a:xfrm>
            <a:off x="7203440" y="0"/>
            <a:ext cx="4992624" cy="6862742"/>
          </a:xfrm>
          <a:prstGeom prst="rect">
            <a:avLst/>
          </a:prstGeom>
        </p:spPr>
      </p:pic>
      <p:pic>
        <p:nvPicPr>
          <p:cNvPr id="11" name="Graphic 10">
            <a:extLst>
              <a:ext uri="{FF2B5EF4-FFF2-40B4-BE49-F238E27FC236}">
                <a16:creationId xmlns:a16="http://schemas.microsoft.com/office/drawing/2014/main" id="{257D9066-175C-0B33-514F-CFB4DA050E6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8011" y="334145"/>
            <a:ext cx="2072074" cy="511570"/>
          </a:xfrm>
          <a:prstGeom prst="rect">
            <a:avLst/>
          </a:prstGeom>
        </p:spPr>
      </p:pic>
      <p:pic>
        <p:nvPicPr>
          <p:cNvPr id="13" name="Picture 12" descr="A colorful letters on a black background&#10;&#10;Description automatically generated">
            <a:extLst>
              <a:ext uri="{FF2B5EF4-FFF2-40B4-BE49-F238E27FC236}">
                <a16:creationId xmlns:a16="http://schemas.microsoft.com/office/drawing/2014/main" id="{76C85E0C-36F4-B6B8-B578-429981076AAA}"/>
              </a:ext>
            </a:extLst>
          </p:cNvPr>
          <p:cNvPicPr>
            <a:picLocks noChangeAspect="1"/>
          </p:cNvPicPr>
          <p:nvPr userDrawn="1"/>
        </p:nvPicPr>
        <p:blipFill>
          <a:blip r:embed="rId5"/>
          <a:stretch>
            <a:fillRect/>
          </a:stretch>
        </p:blipFill>
        <p:spPr>
          <a:xfrm>
            <a:off x="378860" y="5681202"/>
            <a:ext cx="2145285" cy="749808"/>
          </a:xfrm>
          <a:prstGeom prst="rect">
            <a:avLst/>
          </a:prstGeom>
        </p:spPr>
      </p:pic>
    </p:spTree>
    <p:extLst>
      <p:ext uri="{BB962C8B-B14F-4D97-AF65-F5344CB8AC3E}">
        <p14:creationId xmlns:p14="http://schemas.microsoft.com/office/powerpoint/2010/main" val="1176651966"/>
      </p:ext>
    </p:extLst>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_option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97B771-92A4-CA8B-9736-86D3EB609A15}"/>
              </a:ext>
            </a:extLst>
          </p:cNvPr>
          <p:cNvPicPr preferRelativeResize="0">
            <a:picLocks/>
          </p:cNvPicPr>
          <p:nvPr userDrawn="1"/>
        </p:nvPicPr>
        <p:blipFill>
          <a:blip r:embed="rId2"/>
          <a:srcRect t="235" b="235"/>
          <a:stretch/>
        </p:blipFill>
        <p:spPr>
          <a:xfrm>
            <a:off x="7203440" y="0"/>
            <a:ext cx="4992624" cy="6862742"/>
          </a:xfrm>
          <a:prstGeom prst="rect">
            <a:avLst/>
          </a:prstGeom>
        </p:spPr>
      </p:pic>
      <p:sp>
        <p:nvSpPr>
          <p:cNvPr id="7" name="Picture Placeholder 6">
            <a:extLst>
              <a:ext uri="{FF2B5EF4-FFF2-40B4-BE49-F238E27FC236}">
                <a16:creationId xmlns:a16="http://schemas.microsoft.com/office/drawing/2014/main" id="{5F81AD4E-941D-1B57-7946-2DC8E6F0F3EE}"/>
              </a:ext>
            </a:extLst>
          </p:cNvPr>
          <p:cNvSpPr>
            <a:spLocks noGrp="1"/>
          </p:cNvSpPr>
          <p:nvPr>
            <p:ph type="pic" sz="quarter" idx="15"/>
          </p:nvPr>
        </p:nvSpPr>
        <p:spPr>
          <a:xfrm>
            <a:off x="0" y="1"/>
            <a:ext cx="10958928" cy="6857999"/>
          </a:xfrm>
          <a:custGeom>
            <a:avLst/>
            <a:gdLst>
              <a:gd name="connsiteX0" fmla="*/ 0 w 10958928"/>
              <a:gd name="connsiteY0" fmla="*/ 0 h 6857999"/>
              <a:gd name="connsiteX1" fmla="*/ 10614293 w 10958928"/>
              <a:gd name="connsiteY1" fmla="*/ 0 h 6857999"/>
              <a:gd name="connsiteX2" fmla="*/ 10614293 w 10958928"/>
              <a:gd name="connsiteY2" fmla="*/ 47 h 6857999"/>
              <a:gd name="connsiteX3" fmla="*/ 10624349 w 10958928"/>
              <a:gd name="connsiteY3" fmla="*/ 27976 h 6857999"/>
              <a:gd name="connsiteX4" fmla="*/ 10665575 w 10958928"/>
              <a:gd name="connsiteY4" fmla="*/ 3580856 h 6857999"/>
              <a:gd name="connsiteX5" fmla="*/ 6262586 w 10958928"/>
              <a:gd name="connsiteY5" fmla="*/ 6789002 h 6857999"/>
              <a:gd name="connsiteX6" fmla="*/ 6003616 w 10958928"/>
              <a:gd name="connsiteY6" fmla="*/ 6821541 h 6857999"/>
              <a:gd name="connsiteX7" fmla="*/ 6003718 w 10958928"/>
              <a:gd name="connsiteY7" fmla="*/ 6822490 h 6857999"/>
              <a:gd name="connsiteX8" fmla="*/ 5951307 w 10958928"/>
              <a:gd name="connsiteY8" fmla="*/ 6828114 h 6857999"/>
              <a:gd name="connsiteX9" fmla="*/ 5916179 w 10958928"/>
              <a:gd name="connsiteY9" fmla="*/ 6832528 h 6857999"/>
              <a:gd name="connsiteX10" fmla="*/ 5877921 w 10958928"/>
              <a:gd name="connsiteY10" fmla="*/ 6835988 h 6857999"/>
              <a:gd name="connsiteX11" fmla="*/ 5672786 w 10958928"/>
              <a:gd name="connsiteY11" fmla="*/ 6857999 h 6857999"/>
              <a:gd name="connsiteX12" fmla="*/ 92 w 10958928"/>
              <a:gd name="connsiteY12" fmla="*/ 6857999 h 6857999"/>
              <a:gd name="connsiteX13" fmla="*/ 0 w 10958928"/>
              <a:gd name="connsiteY13"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58928" h="6857999">
                <a:moveTo>
                  <a:pt x="0" y="0"/>
                </a:moveTo>
                <a:lnTo>
                  <a:pt x="10614293" y="0"/>
                </a:lnTo>
                <a:lnTo>
                  <a:pt x="10614293" y="47"/>
                </a:lnTo>
                <a:cubicBezTo>
                  <a:pt x="10616619" y="5501"/>
                  <a:pt x="10622358" y="22334"/>
                  <a:pt x="10624349" y="27976"/>
                </a:cubicBezTo>
                <a:cubicBezTo>
                  <a:pt x="11238104" y="1759582"/>
                  <a:pt x="10856037" y="3079161"/>
                  <a:pt x="10665575" y="3580856"/>
                </a:cubicBezTo>
                <a:cubicBezTo>
                  <a:pt x="9788119" y="5892271"/>
                  <a:pt x="7999496" y="6545862"/>
                  <a:pt x="6262586" y="6789002"/>
                </a:cubicBezTo>
                <a:lnTo>
                  <a:pt x="6003616" y="6821541"/>
                </a:lnTo>
                <a:lnTo>
                  <a:pt x="6003718" y="6822490"/>
                </a:lnTo>
                <a:lnTo>
                  <a:pt x="5951307" y="6828114"/>
                </a:lnTo>
                <a:lnTo>
                  <a:pt x="5916179" y="6832528"/>
                </a:lnTo>
                <a:lnTo>
                  <a:pt x="5877921" y="6835988"/>
                </a:lnTo>
                <a:lnTo>
                  <a:pt x="5672786" y="6857999"/>
                </a:lnTo>
                <a:lnTo>
                  <a:pt x="92" y="6857999"/>
                </a:lnTo>
                <a:lnTo>
                  <a:pt x="0" y="6857999"/>
                </a:lnTo>
                <a:close/>
              </a:path>
            </a:pathLst>
          </a:custGeom>
          <a:solidFill>
            <a:schemeClr val="bg2">
              <a:lumMod val="20000"/>
              <a:lumOff val="80000"/>
            </a:schemeClr>
          </a:solidFill>
        </p:spPr>
        <p:txBody>
          <a:bodyPr wrap="square">
            <a:noAutofit/>
          </a:bodyPr>
          <a:lstStyle/>
          <a:p>
            <a:r>
              <a:rPr lang="en-US"/>
              <a:t>Click icon to add picture</a:t>
            </a:r>
          </a:p>
        </p:txBody>
      </p:sp>
      <p:sp>
        <p:nvSpPr>
          <p:cNvPr id="6" name="Text Placeholder 23">
            <a:extLst>
              <a:ext uri="{FF2B5EF4-FFF2-40B4-BE49-F238E27FC236}">
                <a16:creationId xmlns:a16="http://schemas.microsoft.com/office/drawing/2014/main" id="{DD308AA3-29BC-4C59-ABCE-F77972B458B0}"/>
              </a:ext>
            </a:extLst>
          </p:cNvPr>
          <p:cNvSpPr>
            <a:spLocks noGrp="1"/>
          </p:cNvSpPr>
          <p:nvPr>
            <p:ph type="body" sz="quarter" idx="11" hasCustomPrompt="1"/>
          </p:nvPr>
        </p:nvSpPr>
        <p:spPr bwMode="gray">
          <a:xfrm>
            <a:off x="417514" y="1520565"/>
            <a:ext cx="8107362" cy="2102713"/>
          </a:xfrm>
          <a:prstGeom prst="rect">
            <a:avLst/>
          </a:prstGeom>
        </p:spPr>
        <p:txBody>
          <a:bodyPr anchor="b" anchorCtr="0"/>
          <a:lstStyle>
            <a:lvl1pPr marL="0" indent="0">
              <a:spcBef>
                <a:spcPts val="600"/>
              </a:spcBef>
              <a:buNone/>
              <a:defRPr lang="en-US" sz="4800" b="0" i="0" kern="1200" dirty="0">
                <a:solidFill>
                  <a:srgbClr val="FFFFFF"/>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r>
              <a:rPr lang="en-US"/>
              <a:t>Cover Page Headline Roboto Light 48 </a:t>
            </a:r>
            <a:r>
              <a:rPr lang="en-US" err="1"/>
              <a:t>pt</a:t>
            </a:r>
            <a:r>
              <a:rPr lang="en-US"/>
              <a:t> and Lorem</a:t>
            </a:r>
          </a:p>
        </p:txBody>
      </p:sp>
      <p:pic>
        <p:nvPicPr>
          <p:cNvPr id="2" name="Graphic 1">
            <a:extLst>
              <a:ext uri="{FF2B5EF4-FFF2-40B4-BE49-F238E27FC236}">
                <a16:creationId xmlns:a16="http://schemas.microsoft.com/office/drawing/2014/main" id="{03299E0F-F253-C25F-8133-5F95B5FD0C6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28011" y="334145"/>
            <a:ext cx="2072074" cy="511570"/>
          </a:xfrm>
          <a:prstGeom prst="rect">
            <a:avLst/>
          </a:prstGeom>
        </p:spPr>
      </p:pic>
      <p:sp>
        <p:nvSpPr>
          <p:cNvPr id="11" name="Text Placeholder 4">
            <a:extLst>
              <a:ext uri="{FF2B5EF4-FFF2-40B4-BE49-F238E27FC236}">
                <a16:creationId xmlns:a16="http://schemas.microsoft.com/office/drawing/2014/main" id="{19960DD8-8FCC-AA56-C635-87E1A7D3B271}"/>
              </a:ext>
            </a:extLst>
          </p:cNvPr>
          <p:cNvSpPr>
            <a:spLocks noGrp="1"/>
          </p:cNvSpPr>
          <p:nvPr>
            <p:ph type="body" sz="quarter" idx="16" hasCustomPrompt="1"/>
          </p:nvPr>
        </p:nvSpPr>
        <p:spPr>
          <a:xfrm>
            <a:off x="429089" y="3579738"/>
            <a:ext cx="8107362" cy="331601"/>
          </a:xfrm>
          <a:prstGeom prst="rect">
            <a:avLst/>
          </a:prstGeom>
        </p:spPr>
        <p:txBody>
          <a:bodyPr anchor="t"/>
          <a:lstStyle>
            <a:lvl1pPr marL="0" indent="0">
              <a:buNone/>
              <a:defRPr lang="en-US" sz="2200" b="0" i="0" kern="1200" baseline="0" dirty="0">
                <a:solidFill>
                  <a:srgbClr val="FFFFFF"/>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Roboto Medium 22 point</a:t>
            </a:r>
          </a:p>
        </p:txBody>
      </p:sp>
      <p:sp>
        <p:nvSpPr>
          <p:cNvPr id="4" name="Text Placeholder 25">
            <a:extLst>
              <a:ext uri="{FF2B5EF4-FFF2-40B4-BE49-F238E27FC236}">
                <a16:creationId xmlns:a16="http://schemas.microsoft.com/office/drawing/2014/main" id="{451769C0-44DD-611C-CF23-C78C8E23F7C1}"/>
              </a:ext>
            </a:extLst>
          </p:cNvPr>
          <p:cNvSpPr>
            <a:spLocks noGrp="1"/>
          </p:cNvSpPr>
          <p:nvPr>
            <p:ph type="body" sz="quarter" idx="12" hasCustomPrompt="1"/>
          </p:nvPr>
        </p:nvSpPr>
        <p:spPr bwMode="gray">
          <a:xfrm>
            <a:off x="427241" y="4572000"/>
            <a:ext cx="5679524" cy="289576"/>
          </a:xfrm>
          <a:prstGeom prst="rect">
            <a:avLst/>
          </a:prstGeom>
        </p:spPr>
        <p:txBody>
          <a:bodyPr/>
          <a:lstStyle>
            <a:lvl1pPr marL="0" indent="0" algn="l" defTabSz="914400" rtl="0" eaLnBrk="1" latinLnBrk="0" hangingPunct="1">
              <a:lnSpc>
                <a:spcPct val="100000"/>
              </a:lnSpc>
              <a:spcBef>
                <a:spcPts val="600"/>
              </a:spcBef>
              <a:spcAft>
                <a:spcPts val="600"/>
              </a:spcAft>
              <a:buFont typeface="Arial" panose="020B0604020202020204" pitchFamily="34" charset="0"/>
              <a:buNone/>
              <a:defRPr lang="en-US" sz="1600" b="0" i="0" kern="1200" baseline="0" dirty="0">
                <a:solidFill>
                  <a:srgbClr val="FFFFFF"/>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Speaker Name, Roboto Light 16 Point </a:t>
            </a:r>
          </a:p>
        </p:txBody>
      </p:sp>
      <p:sp>
        <p:nvSpPr>
          <p:cNvPr id="10" name="Text Placeholder 27">
            <a:extLst>
              <a:ext uri="{FF2B5EF4-FFF2-40B4-BE49-F238E27FC236}">
                <a16:creationId xmlns:a16="http://schemas.microsoft.com/office/drawing/2014/main" id="{E99814ED-59BA-0C88-978B-157EAEFC6347}"/>
              </a:ext>
            </a:extLst>
          </p:cNvPr>
          <p:cNvSpPr>
            <a:spLocks noGrp="1"/>
          </p:cNvSpPr>
          <p:nvPr>
            <p:ph type="body" sz="quarter" idx="13" hasCustomPrompt="1"/>
          </p:nvPr>
        </p:nvSpPr>
        <p:spPr bwMode="gray">
          <a:xfrm>
            <a:off x="427241" y="4937760"/>
            <a:ext cx="5679524" cy="291041"/>
          </a:xfrm>
          <a:prstGeom prst="rect">
            <a:avLst/>
          </a:prstGeom>
        </p:spPr>
        <p:txBody>
          <a:bodyPr/>
          <a:lstStyle>
            <a:lvl1pPr marL="0" indent="0">
              <a:buNone/>
              <a:defRPr lang="en-US" sz="1600" b="0" i="0" kern="1200" baseline="0" dirty="0">
                <a:solidFill>
                  <a:srgbClr val="FFFFFF"/>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Speaker Title or Email, Roboto Light 16 Point </a:t>
            </a:r>
          </a:p>
        </p:txBody>
      </p:sp>
      <p:sp>
        <p:nvSpPr>
          <p:cNvPr id="17" name="Text Placeholder 16">
            <a:extLst>
              <a:ext uri="{FF2B5EF4-FFF2-40B4-BE49-F238E27FC236}">
                <a16:creationId xmlns:a16="http://schemas.microsoft.com/office/drawing/2014/main" id="{9EE02810-3240-DEDD-C4D6-B47C8E305216}"/>
              </a:ext>
            </a:extLst>
          </p:cNvPr>
          <p:cNvSpPr>
            <a:spLocks noGrp="1"/>
          </p:cNvSpPr>
          <p:nvPr>
            <p:ph type="body" sz="quarter" idx="10" hasCustomPrompt="1"/>
          </p:nvPr>
        </p:nvSpPr>
        <p:spPr bwMode="gray">
          <a:xfrm>
            <a:off x="0" y="-136232"/>
            <a:ext cx="1081377" cy="110076"/>
          </a:xfrm>
          <a:prstGeom prst="rect">
            <a:avLst/>
          </a:prstGeom>
        </p:spPr>
        <p:txBody>
          <a:bodyPr anchor="b" anchorCtr="0"/>
          <a:lstStyle>
            <a:lvl1pPr marL="0" indent="0">
              <a:lnSpc>
                <a:spcPct val="95000"/>
              </a:lnSpc>
              <a:spcBef>
                <a:spcPts val="0"/>
              </a:spcBef>
              <a:spcAft>
                <a:spcPts val="0"/>
              </a:spcAft>
              <a:buNone/>
              <a:defRPr sz="100" b="0" i="0">
                <a:solidFill>
                  <a:srgbClr val="ECECEC"/>
                </a:solidFill>
                <a:latin typeface="+mj-lt"/>
                <a:ea typeface="Roboto" charset="0"/>
                <a:cs typeface="Roboto"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Date Roboto Light 20 Point</a:t>
            </a:r>
          </a:p>
        </p:txBody>
      </p:sp>
    </p:spTree>
    <p:extLst>
      <p:ext uri="{BB962C8B-B14F-4D97-AF65-F5344CB8AC3E}">
        <p14:creationId xmlns:p14="http://schemas.microsoft.com/office/powerpoint/2010/main" val="91262868"/>
      </p:ext>
    </p:extLst>
  </p:cSld>
  <p:clrMapOvr>
    <a:masterClrMapping/>
  </p:clrMapOvr>
  <p:transition spd="slow">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B66C87-C401-FC54-CB07-62A005506C93}"/>
              </a:ext>
            </a:extLst>
          </p:cNvPr>
          <p:cNvPicPr preferRelativeResize="0">
            <a:picLocks/>
          </p:cNvPicPr>
          <p:nvPr userDrawn="1"/>
        </p:nvPicPr>
        <p:blipFill>
          <a:blip r:embed="rId2"/>
          <a:srcRect/>
          <a:stretch/>
        </p:blipFill>
        <p:spPr>
          <a:xfrm>
            <a:off x="10646108" y="-1"/>
            <a:ext cx="1549251" cy="6857343"/>
          </a:xfrm>
          <a:prstGeom prst="rect">
            <a:avLst/>
          </a:prstGeom>
        </p:spPr>
      </p:pic>
      <p:pic>
        <p:nvPicPr>
          <p:cNvPr id="6" name="Picture 5" descr="A colorful text with a black background&#10;&#10;Description automatically generated with medium confidence">
            <a:extLst>
              <a:ext uri="{FF2B5EF4-FFF2-40B4-BE49-F238E27FC236}">
                <a16:creationId xmlns:a16="http://schemas.microsoft.com/office/drawing/2014/main" id="{2E1EFE8C-95CC-1869-D1F3-A7B8F6CDBA50}"/>
              </a:ext>
            </a:extLst>
          </p:cNvPr>
          <p:cNvPicPr>
            <a:picLocks noChangeAspect="1"/>
          </p:cNvPicPr>
          <p:nvPr userDrawn="1"/>
        </p:nvPicPr>
        <p:blipFill>
          <a:blip r:embed="rId3"/>
          <a:stretch>
            <a:fillRect/>
          </a:stretch>
        </p:blipFill>
        <p:spPr>
          <a:xfrm>
            <a:off x="2691204" y="981754"/>
            <a:ext cx="6400800" cy="5029200"/>
          </a:xfrm>
          <a:prstGeom prst="rect">
            <a:avLst/>
          </a:prstGeom>
        </p:spPr>
      </p:pic>
      <p:sp>
        <p:nvSpPr>
          <p:cNvPr id="2" name="Rectangle 1">
            <a:extLst>
              <a:ext uri="{FF2B5EF4-FFF2-40B4-BE49-F238E27FC236}">
                <a16:creationId xmlns:a16="http://schemas.microsoft.com/office/drawing/2014/main" id="{1EF94EFB-6487-394D-51F9-A9D68C772D1F}"/>
              </a:ext>
            </a:extLst>
          </p:cNvPr>
          <p:cNvSpPr/>
          <p:nvPr userDrawn="1"/>
        </p:nvSpPr>
        <p:spPr>
          <a:xfrm>
            <a:off x="357809" y="6210300"/>
            <a:ext cx="1677725"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ctr"/>
          <a:lstStyle/>
          <a:p>
            <a:pPr algn="ctr"/>
            <a:endParaRPr lang="en-US" sz="1600">
              <a:solidFill>
                <a:schemeClr val="bg1"/>
              </a:solidFill>
              <a:latin typeface="Roboto" charset="0"/>
              <a:ea typeface="Roboto" charset="0"/>
              <a:cs typeface="Roboto" charset="0"/>
            </a:endParaRPr>
          </a:p>
        </p:txBody>
      </p:sp>
    </p:spTree>
    <p:extLst>
      <p:ext uri="{BB962C8B-B14F-4D97-AF65-F5344CB8AC3E}">
        <p14:creationId xmlns:p14="http://schemas.microsoft.com/office/powerpoint/2010/main" val="3346748657"/>
      </p:ext>
    </p:extLst>
  </p:cSld>
  <p:clrMapOvr>
    <a:masterClrMapping/>
  </p:clrMapOvr>
  <p:transition spd="slow">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C00000"/>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57D4A4F-F5C6-BFCC-634B-E2397D9A6B2B}"/>
              </a:ext>
            </a:extLst>
          </p:cNvPr>
          <p:cNvSpPr txBox="1"/>
          <p:nvPr userDrawn="1"/>
        </p:nvSpPr>
        <p:spPr>
          <a:xfrm>
            <a:off x="417513" y="1447138"/>
            <a:ext cx="11353800" cy="1709530"/>
          </a:xfrm>
          <a:prstGeom prst="rect">
            <a:avLst/>
          </a:prstGeom>
          <a:noFill/>
        </p:spPr>
        <p:txBody>
          <a:bodyPr wrap="square" lIns="0" tIns="0" rIns="0" bIns="0" rtlCol="0">
            <a:noAutofit/>
          </a:bodyPr>
          <a:lstStyle/>
          <a:p>
            <a:pPr algn="ctr">
              <a:lnSpc>
                <a:spcPct val="90000"/>
              </a:lnSpc>
              <a:spcAft>
                <a:spcPts val="1000"/>
              </a:spcAft>
            </a:pPr>
            <a:r>
              <a:rPr lang="en-US" sz="5600" b="0" i="0">
                <a:solidFill>
                  <a:schemeClr val="bg1"/>
                </a:solidFill>
                <a:latin typeface="Roboto Medium" panose="02000000000000000000" pitchFamily="2" charset="0"/>
                <a:ea typeface="Roboto Medium" panose="02000000000000000000" pitchFamily="2" charset="0"/>
                <a:cs typeface="Roboto" charset="0"/>
              </a:rPr>
              <a:t>PLEASE NOTE:</a:t>
            </a:r>
          </a:p>
          <a:p>
            <a:pPr algn="ctr">
              <a:lnSpc>
                <a:spcPct val="90000"/>
              </a:lnSpc>
              <a:spcAft>
                <a:spcPts val="1000"/>
              </a:spcAft>
            </a:pPr>
            <a:r>
              <a:rPr lang="en-US" sz="5600">
                <a:solidFill>
                  <a:schemeClr val="bg1"/>
                </a:solidFill>
                <a:latin typeface="+mj-lt"/>
                <a:ea typeface="Roboto" charset="0"/>
                <a:cs typeface="Roboto" charset="0"/>
              </a:rPr>
              <a:t>LAYOUTS APPEARING BELOW </a:t>
            </a:r>
            <a:br>
              <a:rPr lang="en-US" sz="5600">
                <a:solidFill>
                  <a:schemeClr val="bg1"/>
                </a:solidFill>
                <a:latin typeface="+mj-lt"/>
                <a:ea typeface="Roboto" charset="0"/>
                <a:cs typeface="Roboto" charset="0"/>
              </a:rPr>
            </a:br>
            <a:r>
              <a:rPr lang="en-US" sz="5600">
                <a:solidFill>
                  <a:schemeClr val="bg1"/>
                </a:solidFill>
                <a:latin typeface="+mj-lt"/>
                <a:ea typeface="Roboto" charset="0"/>
                <a:cs typeface="Roboto" charset="0"/>
              </a:rPr>
              <a:t>THIS SLIDE ARE NOT PART OF </a:t>
            </a:r>
            <a:br>
              <a:rPr lang="en-US" sz="5600">
                <a:solidFill>
                  <a:schemeClr val="bg1"/>
                </a:solidFill>
                <a:latin typeface="+mj-lt"/>
                <a:ea typeface="Roboto" charset="0"/>
                <a:cs typeface="Roboto" charset="0"/>
              </a:rPr>
            </a:br>
            <a:r>
              <a:rPr lang="en-US" sz="5600">
                <a:solidFill>
                  <a:schemeClr val="bg1"/>
                </a:solidFill>
                <a:latin typeface="+mj-lt"/>
                <a:ea typeface="Roboto" charset="0"/>
                <a:cs typeface="Roboto" charset="0"/>
              </a:rPr>
              <a:t>THE TEMPLATE AND SHOULD </a:t>
            </a:r>
            <a:br>
              <a:rPr lang="en-US" sz="5600">
                <a:solidFill>
                  <a:schemeClr val="bg1"/>
                </a:solidFill>
                <a:latin typeface="+mj-lt"/>
                <a:ea typeface="Roboto" charset="0"/>
                <a:cs typeface="Roboto" charset="0"/>
              </a:rPr>
            </a:br>
            <a:r>
              <a:rPr lang="en-US" sz="5600" b="0" i="0" u="sng">
                <a:solidFill>
                  <a:schemeClr val="bg1"/>
                </a:solidFill>
                <a:latin typeface="Roboto Medium" panose="02000000000000000000" pitchFamily="2" charset="0"/>
                <a:ea typeface="Roboto Medium" panose="02000000000000000000" pitchFamily="2" charset="0"/>
                <a:cs typeface="Roboto" charset="0"/>
              </a:rPr>
              <a:t>NOT</a:t>
            </a:r>
            <a:r>
              <a:rPr lang="en-US" sz="5600">
                <a:solidFill>
                  <a:schemeClr val="bg1"/>
                </a:solidFill>
                <a:latin typeface="+mj-lt"/>
                <a:ea typeface="Roboto" charset="0"/>
                <a:cs typeface="Roboto" charset="0"/>
              </a:rPr>
              <a:t> BE USED.</a:t>
            </a:r>
          </a:p>
        </p:txBody>
      </p:sp>
    </p:spTree>
    <p:extLst>
      <p:ext uri="{BB962C8B-B14F-4D97-AF65-F5344CB8AC3E}">
        <p14:creationId xmlns:p14="http://schemas.microsoft.com/office/powerpoint/2010/main" val="22726093"/>
      </p:ext>
    </p:extLst>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_option 1">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3959D82-9807-9C33-42F9-93C50A8813AC}"/>
              </a:ext>
            </a:extLst>
          </p:cNvPr>
          <p:cNvSpPr/>
          <p:nvPr userDrawn="1"/>
        </p:nvSpPr>
        <p:spPr>
          <a:xfrm>
            <a:off x="396875" y="292100"/>
            <a:ext cx="596900" cy="6413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51">
            <a:extLst>
              <a:ext uri="{FF2B5EF4-FFF2-40B4-BE49-F238E27FC236}">
                <a16:creationId xmlns:a16="http://schemas.microsoft.com/office/drawing/2014/main" id="{465660B1-6E34-B28A-D4E9-E9AF072B82D3}"/>
              </a:ext>
            </a:extLst>
          </p:cNvPr>
          <p:cNvGrpSpPr/>
          <p:nvPr userDrawn="1"/>
        </p:nvGrpSpPr>
        <p:grpSpPr>
          <a:xfrm>
            <a:off x="447507" y="337320"/>
            <a:ext cx="498845" cy="498379"/>
            <a:chOff x="447507" y="334145"/>
            <a:chExt cx="498845" cy="498379"/>
          </a:xfrm>
        </p:grpSpPr>
        <p:sp>
          <p:nvSpPr>
            <p:cNvPr id="53" name="Freeform 52">
              <a:extLst>
                <a:ext uri="{FF2B5EF4-FFF2-40B4-BE49-F238E27FC236}">
                  <a16:creationId xmlns:a16="http://schemas.microsoft.com/office/drawing/2014/main" id="{343CDD8E-A822-E792-670B-2B9A49FF027E}"/>
                </a:ext>
              </a:extLst>
            </p:cNvPr>
            <p:cNvSpPr/>
            <p:nvPr/>
          </p:nvSpPr>
          <p:spPr>
            <a:xfrm>
              <a:off x="671472" y="589608"/>
              <a:ext cx="155969" cy="118079"/>
            </a:xfrm>
            <a:custGeom>
              <a:avLst/>
              <a:gdLst>
                <a:gd name="connsiteX0" fmla="*/ 0 w 155969"/>
                <a:gd name="connsiteY0" fmla="*/ 34426 h 118079"/>
                <a:gd name="connsiteX1" fmla="*/ 150169 w 155969"/>
                <a:gd name="connsiteY1" fmla="*/ 118079 h 118079"/>
                <a:gd name="connsiteX2" fmla="*/ 155969 w 155969"/>
                <a:gd name="connsiteY2" fmla="*/ 54374 h 118079"/>
                <a:gd name="connsiteX3" fmla="*/ 114077 w 155969"/>
                <a:gd name="connsiteY3" fmla="*/ 9974 h 118079"/>
                <a:gd name="connsiteX4" fmla="*/ 52527 w 155969"/>
                <a:gd name="connsiteY4" fmla="*/ 0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69" h="118079">
                  <a:moveTo>
                    <a:pt x="0" y="34426"/>
                  </a:moveTo>
                  <a:lnTo>
                    <a:pt x="150169" y="118079"/>
                  </a:lnTo>
                  <a:lnTo>
                    <a:pt x="155969" y="54374"/>
                  </a:lnTo>
                  <a:lnTo>
                    <a:pt x="114077" y="9974"/>
                  </a:lnTo>
                  <a:lnTo>
                    <a:pt x="52527" y="0"/>
                  </a:lnTo>
                  <a:close/>
                </a:path>
              </a:pathLst>
            </a:custGeom>
            <a:solidFill>
              <a:srgbClr val="FF4D00"/>
            </a:solidFill>
            <a:ln w="321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E0DAE751-BC0E-80D0-78A1-FEFDF8155D38}"/>
                </a:ext>
              </a:extLst>
            </p:cNvPr>
            <p:cNvSpPr/>
            <p:nvPr/>
          </p:nvSpPr>
          <p:spPr>
            <a:xfrm>
              <a:off x="696930" y="334145"/>
              <a:ext cx="249422" cy="373542"/>
            </a:xfrm>
            <a:custGeom>
              <a:avLst/>
              <a:gdLst>
                <a:gd name="connsiteX0" fmla="*/ 0 w 249422"/>
                <a:gd name="connsiteY0" fmla="*/ 0 h 373542"/>
                <a:gd name="connsiteX1" fmla="*/ 124711 w 249422"/>
                <a:gd name="connsiteY1" fmla="*/ 373543 h 373542"/>
                <a:gd name="connsiteX2" fmla="*/ 249422 w 249422"/>
                <a:gd name="connsiteY2" fmla="*/ 249028 h 373542"/>
              </a:gdLst>
              <a:ahLst/>
              <a:cxnLst>
                <a:cxn ang="0">
                  <a:pos x="connsiteX0" y="connsiteY0"/>
                </a:cxn>
                <a:cxn ang="0">
                  <a:pos x="connsiteX1" y="connsiteY1"/>
                </a:cxn>
                <a:cxn ang="0">
                  <a:pos x="connsiteX2" y="connsiteY2"/>
                </a:cxn>
              </a:cxnLst>
              <a:rect l="l" t="t" r="r" b="b"/>
              <a:pathLst>
                <a:path w="249422" h="373542">
                  <a:moveTo>
                    <a:pt x="0" y="0"/>
                  </a:moveTo>
                  <a:lnTo>
                    <a:pt x="124711" y="373543"/>
                  </a:lnTo>
                  <a:lnTo>
                    <a:pt x="249422" y="249028"/>
                  </a:lnTo>
                  <a:close/>
                </a:path>
              </a:pathLst>
            </a:custGeom>
            <a:solidFill>
              <a:srgbClr val="FF7D00"/>
            </a:solidFill>
            <a:ln w="3215"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32F822A6-56D2-E50E-A670-BC24D36D6FF0}"/>
                </a:ext>
              </a:extLst>
            </p:cNvPr>
            <p:cNvSpPr/>
            <p:nvPr/>
          </p:nvSpPr>
          <p:spPr>
            <a:xfrm>
              <a:off x="671472" y="532016"/>
              <a:ext cx="192061" cy="92018"/>
            </a:xfrm>
            <a:custGeom>
              <a:avLst/>
              <a:gdLst>
                <a:gd name="connsiteX0" fmla="*/ 5478 w 192061"/>
                <a:gd name="connsiteY0" fmla="*/ 0 h 92018"/>
                <a:gd name="connsiteX1" fmla="*/ 0 w 192061"/>
                <a:gd name="connsiteY1" fmla="*/ 92018 h 92018"/>
                <a:gd name="connsiteX2" fmla="*/ 192062 w 192061"/>
                <a:gd name="connsiteY2" fmla="*/ 51157 h 92018"/>
              </a:gdLst>
              <a:ahLst/>
              <a:cxnLst>
                <a:cxn ang="0">
                  <a:pos x="connsiteX0" y="connsiteY0"/>
                </a:cxn>
                <a:cxn ang="0">
                  <a:pos x="connsiteX1" y="connsiteY1"/>
                </a:cxn>
                <a:cxn ang="0">
                  <a:pos x="connsiteX2" y="connsiteY2"/>
                </a:cxn>
              </a:cxnLst>
              <a:rect l="l" t="t" r="r" b="b"/>
              <a:pathLst>
                <a:path w="192061" h="92018">
                  <a:moveTo>
                    <a:pt x="5478" y="0"/>
                  </a:moveTo>
                  <a:lnTo>
                    <a:pt x="0" y="92018"/>
                  </a:lnTo>
                  <a:lnTo>
                    <a:pt x="192062" y="51157"/>
                  </a:lnTo>
                  <a:close/>
                </a:path>
              </a:pathLst>
            </a:custGeom>
            <a:solidFill>
              <a:srgbClr val="001AFF"/>
            </a:solidFill>
            <a:ln w="321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302F4EEC-9D22-65D4-0F53-E7BD5994AC25}"/>
                </a:ext>
              </a:extLst>
            </p:cNvPr>
            <p:cNvSpPr/>
            <p:nvPr/>
          </p:nvSpPr>
          <p:spPr>
            <a:xfrm>
              <a:off x="447507" y="583174"/>
              <a:ext cx="157902" cy="133201"/>
            </a:xfrm>
            <a:custGeom>
              <a:avLst/>
              <a:gdLst>
                <a:gd name="connsiteX0" fmla="*/ 0 w 157902"/>
                <a:gd name="connsiteY0" fmla="*/ 0 h 133201"/>
                <a:gd name="connsiteX1" fmla="*/ 0 w 157902"/>
                <a:gd name="connsiteY1" fmla="*/ 0 h 133201"/>
                <a:gd name="connsiteX2" fmla="*/ 133090 w 157902"/>
                <a:gd name="connsiteY2" fmla="*/ 133201 h 133201"/>
                <a:gd name="connsiteX3" fmla="*/ 157903 w 157902"/>
                <a:gd name="connsiteY3" fmla="*/ 99740 h 133201"/>
                <a:gd name="connsiteX4" fmla="*/ 153391 w 157902"/>
                <a:gd name="connsiteY4" fmla="*/ 59844 h 133201"/>
                <a:gd name="connsiteX5" fmla="*/ 92164 w 157902"/>
                <a:gd name="connsiteY5" fmla="*/ 20270 h 13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902" h="133201">
                  <a:moveTo>
                    <a:pt x="0" y="0"/>
                  </a:moveTo>
                  <a:lnTo>
                    <a:pt x="0" y="0"/>
                  </a:lnTo>
                  <a:lnTo>
                    <a:pt x="133090" y="133201"/>
                  </a:lnTo>
                  <a:lnTo>
                    <a:pt x="157903" y="99740"/>
                  </a:lnTo>
                  <a:lnTo>
                    <a:pt x="153391" y="59844"/>
                  </a:lnTo>
                  <a:lnTo>
                    <a:pt x="92164" y="20270"/>
                  </a:lnTo>
                  <a:close/>
                </a:path>
              </a:pathLst>
            </a:custGeom>
            <a:solidFill>
              <a:srgbClr val="E23400"/>
            </a:solidFill>
            <a:ln w="3215"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2FF64E6-73EC-BF46-DD82-7704DD9DA50F}"/>
                </a:ext>
              </a:extLst>
            </p:cNvPr>
            <p:cNvSpPr/>
            <p:nvPr/>
          </p:nvSpPr>
          <p:spPr>
            <a:xfrm>
              <a:off x="447507" y="347658"/>
              <a:ext cx="235887" cy="295359"/>
            </a:xfrm>
            <a:custGeom>
              <a:avLst/>
              <a:gdLst>
                <a:gd name="connsiteX0" fmla="*/ 235888 w 235887"/>
                <a:gd name="connsiteY0" fmla="*/ 0 h 295359"/>
                <a:gd name="connsiteX1" fmla="*/ 0 w 235887"/>
                <a:gd name="connsiteY1" fmla="*/ 235515 h 295359"/>
                <a:gd name="connsiteX2" fmla="*/ 153391 w 235887"/>
                <a:gd name="connsiteY2" fmla="*/ 295359 h 295359"/>
              </a:gdLst>
              <a:ahLst/>
              <a:cxnLst>
                <a:cxn ang="0">
                  <a:pos x="connsiteX0" y="connsiteY0"/>
                </a:cxn>
                <a:cxn ang="0">
                  <a:pos x="connsiteX1" y="connsiteY1"/>
                </a:cxn>
                <a:cxn ang="0">
                  <a:pos x="connsiteX2" y="connsiteY2"/>
                </a:cxn>
              </a:cxnLst>
              <a:rect l="l" t="t" r="r" b="b"/>
              <a:pathLst>
                <a:path w="235887" h="295359">
                  <a:moveTo>
                    <a:pt x="235888" y="0"/>
                  </a:moveTo>
                  <a:lnTo>
                    <a:pt x="0" y="235515"/>
                  </a:lnTo>
                  <a:lnTo>
                    <a:pt x="153391" y="295359"/>
                  </a:lnTo>
                  <a:close/>
                </a:path>
              </a:pathLst>
            </a:custGeom>
            <a:solidFill>
              <a:srgbClr val="FF4D00"/>
            </a:solidFill>
            <a:ln w="3215"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CE84A7D2-B58D-84BB-6B78-C56FFFC85976}"/>
                </a:ext>
              </a:extLst>
            </p:cNvPr>
            <p:cNvSpPr/>
            <p:nvPr/>
          </p:nvSpPr>
          <p:spPr>
            <a:xfrm>
              <a:off x="580597" y="643018"/>
              <a:ext cx="225575" cy="189506"/>
            </a:xfrm>
            <a:custGeom>
              <a:avLst/>
              <a:gdLst>
                <a:gd name="connsiteX0" fmla="*/ 20302 w 225575"/>
                <a:gd name="connsiteY0" fmla="*/ 0 h 189506"/>
                <a:gd name="connsiteX1" fmla="*/ 0 w 225575"/>
                <a:gd name="connsiteY1" fmla="*/ 73357 h 189506"/>
                <a:gd name="connsiteX2" fmla="*/ 116333 w 225575"/>
                <a:gd name="connsiteY2" fmla="*/ 189506 h 189506"/>
                <a:gd name="connsiteX3" fmla="*/ 225576 w 225575"/>
                <a:gd name="connsiteY3" fmla="*/ 80114 h 189506"/>
              </a:gdLst>
              <a:ahLst/>
              <a:cxnLst>
                <a:cxn ang="0">
                  <a:pos x="connsiteX0" y="connsiteY0"/>
                </a:cxn>
                <a:cxn ang="0">
                  <a:pos x="connsiteX1" y="connsiteY1"/>
                </a:cxn>
                <a:cxn ang="0">
                  <a:pos x="connsiteX2" y="connsiteY2"/>
                </a:cxn>
                <a:cxn ang="0">
                  <a:pos x="connsiteX3" y="connsiteY3"/>
                </a:cxn>
              </a:cxnLst>
              <a:rect l="l" t="t" r="r" b="b"/>
              <a:pathLst>
                <a:path w="225575" h="189506">
                  <a:moveTo>
                    <a:pt x="20302" y="0"/>
                  </a:moveTo>
                  <a:lnTo>
                    <a:pt x="0" y="73357"/>
                  </a:lnTo>
                  <a:lnTo>
                    <a:pt x="116333" y="189506"/>
                  </a:lnTo>
                  <a:lnTo>
                    <a:pt x="225576" y="80114"/>
                  </a:lnTo>
                  <a:close/>
                </a:path>
              </a:pathLst>
            </a:custGeom>
            <a:solidFill>
              <a:srgbClr val="FF7D00"/>
            </a:solidFill>
            <a:ln w="3215" cap="flat">
              <a:noFill/>
              <a:prstDash val="solid"/>
              <a:miter/>
            </a:ln>
          </p:spPr>
          <p:txBody>
            <a:bodyPr rtlCol="0" anchor="ctr"/>
            <a:lstStyle/>
            <a:p>
              <a:endParaRPr lang="en-US"/>
            </a:p>
          </p:txBody>
        </p:sp>
      </p:grpSp>
      <p:sp>
        <p:nvSpPr>
          <p:cNvPr id="50" name="Picture Placeholder 49">
            <a:extLst>
              <a:ext uri="{FF2B5EF4-FFF2-40B4-BE49-F238E27FC236}">
                <a16:creationId xmlns:a16="http://schemas.microsoft.com/office/drawing/2014/main" id="{553A89E4-5DF2-2F41-D6AF-D5F8264FE825}"/>
              </a:ext>
            </a:extLst>
          </p:cNvPr>
          <p:cNvSpPr>
            <a:spLocks noGrp="1"/>
          </p:cNvSpPr>
          <p:nvPr>
            <p:ph type="pic" sz="quarter" idx="15"/>
          </p:nvPr>
        </p:nvSpPr>
        <p:spPr>
          <a:xfrm>
            <a:off x="0" y="1"/>
            <a:ext cx="10958928" cy="6857999"/>
          </a:xfrm>
          <a:custGeom>
            <a:avLst/>
            <a:gdLst>
              <a:gd name="connsiteX0" fmla="*/ 2386007 w 10958928"/>
              <a:gd name="connsiteY0" fmla="*/ 592181 h 6857999"/>
              <a:gd name="connsiteX1" fmla="*/ 2424033 w 10958928"/>
              <a:gd name="connsiteY1" fmla="*/ 592502 h 6857999"/>
              <a:gd name="connsiteX2" fmla="*/ 2424033 w 10958928"/>
              <a:gd name="connsiteY2" fmla="*/ 608268 h 6857999"/>
              <a:gd name="connsiteX3" fmla="*/ 2380851 w 10958928"/>
              <a:gd name="connsiteY3" fmla="*/ 644625 h 6857999"/>
              <a:gd name="connsiteX4" fmla="*/ 2348626 w 10958928"/>
              <a:gd name="connsiteY4" fmla="*/ 618242 h 6857999"/>
              <a:gd name="connsiteX5" fmla="*/ 2348626 w 10958928"/>
              <a:gd name="connsiteY5" fmla="*/ 617598 h 6857999"/>
              <a:gd name="connsiteX6" fmla="*/ 2386007 w 10958928"/>
              <a:gd name="connsiteY6" fmla="*/ 592181 h 6857999"/>
              <a:gd name="connsiteX7" fmla="*/ 1941301 w 10958928"/>
              <a:gd name="connsiteY7" fmla="*/ 592181 h 6857999"/>
              <a:gd name="connsiteX8" fmla="*/ 1979004 w 10958928"/>
              <a:gd name="connsiteY8" fmla="*/ 592502 h 6857999"/>
              <a:gd name="connsiteX9" fmla="*/ 1979004 w 10958928"/>
              <a:gd name="connsiteY9" fmla="*/ 608268 h 6857999"/>
              <a:gd name="connsiteX10" fmla="*/ 1935823 w 10958928"/>
              <a:gd name="connsiteY10" fmla="*/ 644625 h 6857999"/>
              <a:gd name="connsiteX11" fmla="*/ 1903920 w 10958928"/>
              <a:gd name="connsiteY11" fmla="*/ 618242 h 6857999"/>
              <a:gd name="connsiteX12" fmla="*/ 1903920 w 10958928"/>
              <a:gd name="connsiteY12" fmla="*/ 617598 h 6857999"/>
              <a:gd name="connsiteX13" fmla="*/ 1941301 w 10958928"/>
              <a:gd name="connsiteY13" fmla="*/ 592181 h 6857999"/>
              <a:gd name="connsiteX14" fmla="*/ 1451802 w 10958928"/>
              <a:gd name="connsiteY14" fmla="*/ 536841 h 6857999"/>
              <a:gd name="connsiteX15" fmla="*/ 1499817 w 10958928"/>
              <a:gd name="connsiteY15" fmla="*/ 589928 h 6857999"/>
              <a:gd name="connsiteX16" fmla="*/ 1499817 w 10958928"/>
              <a:gd name="connsiteY16" fmla="*/ 590572 h 6857999"/>
              <a:gd name="connsiteX17" fmla="*/ 1452124 w 10958928"/>
              <a:gd name="connsiteY17" fmla="*/ 642694 h 6857999"/>
              <a:gd name="connsiteX18" fmla="*/ 1404431 w 10958928"/>
              <a:gd name="connsiteY18" fmla="*/ 589928 h 6857999"/>
              <a:gd name="connsiteX19" fmla="*/ 1404431 w 10958928"/>
              <a:gd name="connsiteY19" fmla="*/ 589285 h 6857999"/>
              <a:gd name="connsiteX20" fmla="*/ 1451802 w 10958928"/>
              <a:gd name="connsiteY20" fmla="*/ 536841 h 6857999"/>
              <a:gd name="connsiteX21" fmla="*/ 2464637 w 10958928"/>
              <a:gd name="connsiteY21" fmla="*/ 525580 h 6857999"/>
              <a:gd name="connsiteX22" fmla="*/ 2467537 w 10958928"/>
              <a:gd name="connsiteY22" fmla="*/ 525580 h 6857999"/>
              <a:gd name="connsiteX23" fmla="*/ 2470115 w 10958928"/>
              <a:gd name="connsiteY23" fmla="*/ 526224 h 6857999"/>
              <a:gd name="connsiteX24" fmla="*/ 2470760 w 10958928"/>
              <a:gd name="connsiteY24" fmla="*/ 528154 h 6857999"/>
              <a:gd name="connsiteX25" fmla="*/ 2469793 w 10958928"/>
              <a:gd name="connsiteY25" fmla="*/ 529763 h 6857999"/>
              <a:gd name="connsiteX26" fmla="*/ 2467537 w 10958928"/>
              <a:gd name="connsiteY26" fmla="*/ 530406 h 6857999"/>
              <a:gd name="connsiteX27" fmla="*/ 2464637 w 10958928"/>
              <a:gd name="connsiteY27" fmla="*/ 530406 h 6857999"/>
              <a:gd name="connsiteX28" fmla="*/ 2462059 w 10958928"/>
              <a:gd name="connsiteY28" fmla="*/ 523328 h 6857999"/>
              <a:gd name="connsiteX29" fmla="*/ 2462059 w 10958928"/>
              <a:gd name="connsiteY29" fmla="*/ 539093 h 6857999"/>
              <a:gd name="connsiteX30" fmla="*/ 2464637 w 10958928"/>
              <a:gd name="connsiteY30" fmla="*/ 539093 h 6857999"/>
              <a:gd name="connsiteX31" fmla="*/ 2464637 w 10958928"/>
              <a:gd name="connsiteY31" fmla="*/ 532659 h 6857999"/>
              <a:gd name="connsiteX32" fmla="*/ 2468182 w 10958928"/>
              <a:gd name="connsiteY32" fmla="*/ 532659 h 6857999"/>
              <a:gd name="connsiteX33" fmla="*/ 2470760 w 10958928"/>
              <a:gd name="connsiteY33" fmla="*/ 534589 h 6857999"/>
              <a:gd name="connsiteX34" fmla="*/ 2470760 w 10958928"/>
              <a:gd name="connsiteY34" fmla="*/ 536520 h 6857999"/>
              <a:gd name="connsiteX35" fmla="*/ 2471082 w 10958928"/>
              <a:gd name="connsiteY35" fmla="*/ 539093 h 6857999"/>
              <a:gd name="connsiteX36" fmla="*/ 2473660 w 10958928"/>
              <a:gd name="connsiteY36" fmla="*/ 539093 h 6857999"/>
              <a:gd name="connsiteX37" fmla="*/ 2473660 w 10958928"/>
              <a:gd name="connsiteY37" fmla="*/ 538772 h 6857999"/>
              <a:gd name="connsiteX38" fmla="*/ 2473338 w 10958928"/>
              <a:gd name="connsiteY38" fmla="*/ 536520 h 6857999"/>
              <a:gd name="connsiteX39" fmla="*/ 2473338 w 10958928"/>
              <a:gd name="connsiteY39" fmla="*/ 535554 h 6857999"/>
              <a:gd name="connsiteX40" fmla="*/ 2471082 w 10958928"/>
              <a:gd name="connsiteY40" fmla="*/ 531693 h 6857999"/>
              <a:gd name="connsiteX41" fmla="*/ 2473338 w 10958928"/>
              <a:gd name="connsiteY41" fmla="*/ 528154 h 6857999"/>
              <a:gd name="connsiteX42" fmla="*/ 2471727 w 10958928"/>
              <a:gd name="connsiteY42" fmla="*/ 524615 h 6857999"/>
              <a:gd name="connsiteX43" fmla="*/ 2467215 w 10958928"/>
              <a:gd name="connsiteY43" fmla="*/ 523328 h 6857999"/>
              <a:gd name="connsiteX44" fmla="*/ 2467537 w 10958928"/>
              <a:gd name="connsiteY44" fmla="*/ 519789 h 6857999"/>
              <a:gd name="connsiteX45" fmla="*/ 2473016 w 10958928"/>
              <a:gd name="connsiteY45" fmla="*/ 521398 h 6857999"/>
              <a:gd name="connsiteX46" fmla="*/ 2477205 w 10958928"/>
              <a:gd name="connsiteY46" fmla="*/ 525580 h 6857999"/>
              <a:gd name="connsiteX47" fmla="*/ 2478816 w 10958928"/>
              <a:gd name="connsiteY47" fmla="*/ 531372 h 6857999"/>
              <a:gd name="connsiteX48" fmla="*/ 2477205 w 10958928"/>
              <a:gd name="connsiteY48" fmla="*/ 537163 h 6857999"/>
              <a:gd name="connsiteX49" fmla="*/ 2473016 w 10958928"/>
              <a:gd name="connsiteY49" fmla="*/ 541346 h 6857999"/>
              <a:gd name="connsiteX50" fmla="*/ 2467537 w 10958928"/>
              <a:gd name="connsiteY50" fmla="*/ 542954 h 6857999"/>
              <a:gd name="connsiteX51" fmla="*/ 2462059 w 10958928"/>
              <a:gd name="connsiteY51" fmla="*/ 541346 h 6857999"/>
              <a:gd name="connsiteX52" fmla="*/ 2457870 w 10958928"/>
              <a:gd name="connsiteY52" fmla="*/ 537163 h 6857999"/>
              <a:gd name="connsiteX53" fmla="*/ 2456259 w 10958928"/>
              <a:gd name="connsiteY53" fmla="*/ 531372 h 6857999"/>
              <a:gd name="connsiteX54" fmla="*/ 2457870 w 10958928"/>
              <a:gd name="connsiteY54" fmla="*/ 525580 h 6857999"/>
              <a:gd name="connsiteX55" fmla="*/ 2462059 w 10958928"/>
              <a:gd name="connsiteY55" fmla="*/ 521398 h 6857999"/>
              <a:gd name="connsiteX56" fmla="*/ 2467537 w 10958928"/>
              <a:gd name="connsiteY56" fmla="*/ 519789 h 6857999"/>
              <a:gd name="connsiteX57" fmla="*/ 2134652 w 10958928"/>
              <a:gd name="connsiteY57" fmla="*/ 518823 h 6857999"/>
              <a:gd name="connsiteX58" fmla="*/ 2134652 w 10958928"/>
              <a:gd name="connsiteY58" fmla="*/ 533623 h 6857999"/>
              <a:gd name="connsiteX59" fmla="*/ 2134652 w 10958928"/>
              <a:gd name="connsiteY59" fmla="*/ 661033 h 6857999"/>
              <a:gd name="connsiteX60" fmla="*/ 2157210 w 10958928"/>
              <a:gd name="connsiteY60" fmla="*/ 661033 h 6857999"/>
              <a:gd name="connsiteX61" fmla="*/ 2157210 w 10958928"/>
              <a:gd name="connsiteY61" fmla="*/ 518823 h 6857999"/>
              <a:gd name="connsiteX62" fmla="*/ 2467860 w 10958928"/>
              <a:gd name="connsiteY62" fmla="*/ 517215 h 6857999"/>
              <a:gd name="connsiteX63" fmla="*/ 2461092 w 10958928"/>
              <a:gd name="connsiteY63" fmla="*/ 519145 h 6857999"/>
              <a:gd name="connsiteX64" fmla="*/ 2456259 w 10958928"/>
              <a:gd name="connsiteY64" fmla="*/ 524293 h 6857999"/>
              <a:gd name="connsiteX65" fmla="*/ 2454325 w 10958928"/>
              <a:gd name="connsiteY65" fmla="*/ 531372 h 6857999"/>
              <a:gd name="connsiteX66" fmla="*/ 2456581 w 10958928"/>
              <a:gd name="connsiteY66" fmla="*/ 538128 h 6857999"/>
              <a:gd name="connsiteX67" fmla="*/ 2461415 w 10958928"/>
              <a:gd name="connsiteY67" fmla="*/ 543276 h 6857999"/>
              <a:gd name="connsiteX68" fmla="*/ 2468182 w 10958928"/>
              <a:gd name="connsiteY68" fmla="*/ 545207 h 6857999"/>
              <a:gd name="connsiteX69" fmla="*/ 2474949 w 10958928"/>
              <a:gd name="connsiteY69" fmla="*/ 543276 h 6857999"/>
              <a:gd name="connsiteX70" fmla="*/ 2479783 w 10958928"/>
              <a:gd name="connsiteY70" fmla="*/ 538128 h 6857999"/>
              <a:gd name="connsiteX71" fmla="*/ 2481394 w 10958928"/>
              <a:gd name="connsiteY71" fmla="*/ 531372 h 6857999"/>
              <a:gd name="connsiteX72" fmla="*/ 2479461 w 10958928"/>
              <a:gd name="connsiteY72" fmla="*/ 524293 h 6857999"/>
              <a:gd name="connsiteX73" fmla="*/ 2474627 w 10958928"/>
              <a:gd name="connsiteY73" fmla="*/ 519145 h 6857999"/>
              <a:gd name="connsiteX74" fmla="*/ 2467860 w 10958928"/>
              <a:gd name="connsiteY74" fmla="*/ 517215 h 6857999"/>
              <a:gd name="connsiteX75" fmla="*/ 1626462 w 10958928"/>
              <a:gd name="connsiteY75" fmla="*/ 516250 h 6857999"/>
              <a:gd name="connsiteX76" fmla="*/ 1573613 w 10958928"/>
              <a:gd name="connsiteY76" fmla="*/ 550033 h 6857999"/>
              <a:gd name="connsiteX77" fmla="*/ 1573613 w 10958928"/>
              <a:gd name="connsiteY77" fmla="*/ 518824 h 6857999"/>
              <a:gd name="connsiteX78" fmla="*/ 1550733 w 10958928"/>
              <a:gd name="connsiteY78" fmla="*/ 518824 h 6857999"/>
              <a:gd name="connsiteX79" fmla="*/ 1550733 w 10958928"/>
              <a:gd name="connsiteY79" fmla="*/ 661356 h 6857999"/>
              <a:gd name="connsiteX80" fmla="*/ 1573613 w 10958928"/>
              <a:gd name="connsiteY80" fmla="*/ 661356 h 6857999"/>
              <a:gd name="connsiteX81" fmla="*/ 1573613 w 10958928"/>
              <a:gd name="connsiteY81" fmla="*/ 604086 h 6857999"/>
              <a:gd name="connsiteX82" fmla="*/ 1624851 w 10958928"/>
              <a:gd name="connsiteY82" fmla="*/ 540702 h 6857999"/>
              <a:gd name="connsiteX83" fmla="*/ 1627751 w 10958928"/>
              <a:gd name="connsiteY83" fmla="*/ 540702 h 6857999"/>
              <a:gd name="connsiteX84" fmla="*/ 1627751 w 10958928"/>
              <a:gd name="connsiteY84" fmla="*/ 516250 h 6857999"/>
              <a:gd name="connsiteX85" fmla="*/ 2387618 w 10958928"/>
              <a:gd name="connsiteY85" fmla="*/ 515606 h 6857999"/>
              <a:gd name="connsiteX86" fmla="*/ 2338636 w 10958928"/>
              <a:gd name="connsiteY86" fmla="*/ 527189 h 6857999"/>
              <a:gd name="connsiteX87" fmla="*/ 2337347 w 10958928"/>
              <a:gd name="connsiteY87" fmla="*/ 527832 h 6857999"/>
              <a:gd name="connsiteX88" fmla="*/ 2344437 w 10958928"/>
              <a:gd name="connsiteY88" fmla="*/ 547780 h 6857999"/>
              <a:gd name="connsiteX89" fmla="*/ 2346048 w 10958928"/>
              <a:gd name="connsiteY89" fmla="*/ 547137 h 6857999"/>
              <a:gd name="connsiteX90" fmla="*/ 2386007 w 10958928"/>
              <a:gd name="connsiteY90" fmla="*/ 537163 h 6857999"/>
              <a:gd name="connsiteX91" fmla="*/ 2424677 w 10958928"/>
              <a:gd name="connsiteY91" fmla="*/ 574163 h 6857999"/>
              <a:gd name="connsiteX92" fmla="*/ 2384074 w 10958928"/>
              <a:gd name="connsiteY92" fmla="*/ 574163 h 6857999"/>
              <a:gd name="connsiteX93" fmla="*/ 2325424 w 10958928"/>
              <a:gd name="connsiteY93" fmla="*/ 618563 h 6857999"/>
              <a:gd name="connsiteX94" fmla="*/ 2325424 w 10958928"/>
              <a:gd name="connsiteY94" fmla="*/ 619207 h 6857999"/>
              <a:gd name="connsiteX95" fmla="*/ 2376662 w 10958928"/>
              <a:gd name="connsiteY95" fmla="*/ 664251 h 6857999"/>
              <a:gd name="connsiteX96" fmla="*/ 2423711 w 10958928"/>
              <a:gd name="connsiteY96" fmla="*/ 643016 h 6857999"/>
              <a:gd name="connsiteX97" fmla="*/ 2423711 w 10958928"/>
              <a:gd name="connsiteY97" fmla="*/ 661355 h 6857999"/>
              <a:gd name="connsiteX98" fmla="*/ 2445624 w 10958928"/>
              <a:gd name="connsiteY98" fmla="*/ 661355 h 6857999"/>
              <a:gd name="connsiteX99" fmla="*/ 2445624 w 10958928"/>
              <a:gd name="connsiteY99" fmla="*/ 574485 h 6857999"/>
              <a:gd name="connsiteX100" fmla="*/ 2431445 w 10958928"/>
              <a:gd name="connsiteY100" fmla="*/ 531693 h 6857999"/>
              <a:gd name="connsiteX101" fmla="*/ 2387618 w 10958928"/>
              <a:gd name="connsiteY101" fmla="*/ 515606 h 6857999"/>
              <a:gd name="connsiteX102" fmla="*/ 2254852 w 10958928"/>
              <a:gd name="connsiteY102" fmla="*/ 515606 h 6857999"/>
              <a:gd name="connsiteX103" fmla="*/ 2204903 w 10958928"/>
              <a:gd name="connsiteY103" fmla="*/ 537806 h 6857999"/>
              <a:gd name="connsiteX104" fmla="*/ 2184923 w 10958928"/>
              <a:gd name="connsiteY104" fmla="*/ 589928 h 6857999"/>
              <a:gd name="connsiteX105" fmla="*/ 2184923 w 10958928"/>
              <a:gd name="connsiteY105" fmla="*/ 590572 h 6857999"/>
              <a:gd name="connsiteX106" fmla="*/ 2204903 w 10958928"/>
              <a:gd name="connsiteY106" fmla="*/ 642372 h 6857999"/>
              <a:gd name="connsiteX107" fmla="*/ 2254852 w 10958928"/>
              <a:gd name="connsiteY107" fmla="*/ 664251 h 6857999"/>
              <a:gd name="connsiteX108" fmla="*/ 2310601 w 10958928"/>
              <a:gd name="connsiteY108" fmla="*/ 636903 h 6857999"/>
              <a:gd name="connsiteX109" fmla="*/ 2311568 w 10958928"/>
              <a:gd name="connsiteY109" fmla="*/ 635938 h 6857999"/>
              <a:gd name="connsiteX110" fmla="*/ 2296744 w 10958928"/>
              <a:gd name="connsiteY110" fmla="*/ 621459 h 6857999"/>
              <a:gd name="connsiteX111" fmla="*/ 2295777 w 10958928"/>
              <a:gd name="connsiteY111" fmla="*/ 622424 h 6857999"/>
              <a:gd name="connsiteX112" fmla="*/ 2256140 w 10958928"/>
              <a:gd name="connsiteY112" fmla="*/ 642694 h 6857999"/>
              <a:gd name="connsiteX113" fmla="*/ 2208447 w 10958928"/>
              <a:gd name="connsiteY113" fmla="*/ 589928 h 6857999"/>
              <a:gd name="connsiteX114" fmla="*/ 2208447 w 10958928"/>
              <a:gd name="connsiteY114" fmla="*/ 589285 h 6857999"/>
              <a:gd name="connsiteX115" fmla="*/ 2254852 w 10958928"/>
              <a:gd name="connsiteY115" fmla="*/ 536841 h 6857999"/>
              <a:gd name="connsiteX116" fmla="*/ 2294166 w 10958928"/>
              <a:gd name="connsiteY116" fmla="*/ 557432 h 6857999"/>
              <a:gd name="connsiteX117" fmla="*/ 2295133 w 10958928"/>
              <a:gd name="connsiteY117" fmla="*/ 558719 h 6857999"/>
              <a:gd name="connsiteX118" fmla="*/ 2310279 w 10958928"/>
              <a:gd name="connsiteY118" fmla="*/ 541989 h 6857999"/>
              <a:gd name="connsiteX119" fmla="*/ 2309312 w 10958928"/>
              <a:gd name="connsiteY119" fmla="*/ 541024 h 6857999"/>
              <a:gd name="connsiteX120" fmla="*/ 2254852 w 10958928"/>
              <a:gd name="connsiteY120" fmla="*/ 515606 h 6857999"/>
              <a:gd name="connsiteX121" fmla="*/ 1942590 w 10958928"/>
              <a:gd name="connsiteY121" fmla="*/ 515606 h 6857999"/>
              <a:gd name="connsiteX122" fmla="*/ 1893608 w 10958928"/>
              <a:gd name="connsiteY122" fmla="*/ 527189 h 6857999"/>
              <a:gd name="connsiteX123" fmla="*/ 1892319 w 10958928"/>
              <a:gd name="connsiteY123" fmla="*/ 527832 h 6857999"/>
              <a:gd name="connsiteX124" fmla="*/ 1899408 w 10958928"/>
              <a:gd name="connsiteY124" fmla="*/ 547780 h 6857999"/>
              <a:gd name="connsiteX125" fmla="*/ 1901020 w 10958928"/>
              <a:gd name="connsiteY125" fmla="*/ 547137 h 6857999"/>
              <a:gd name="connsiteX126" fmla="*/ 1940979 w 10958928"/>
              <a:gd name="connsiteY126" fmla="*/ 537163 h 6857999"/>
              <a:gd name="connsiteX127" fmla="*/ 1979649 w 10958928"/>
              <a:gd name="connsiteY127" fmla="*/ 574163 h 6857999"/>
              <a:gd name="connsiteX128" fmla="*/ 1939690 w 10958928"/>
              <a:gd name="connsiteY128" fmla="*/ 574163 h 6857999"/>
              <a:gd name="connsiteX129" fmla="*/ 1881040 w 10958928"/>
              <a:gd name="connsiteY129" fmla="*/ 618563 h 6857999"/>
              <a:gd name="connsiteX130" fmla="*/ 1881040 w 10958928"/>
              <a:gd name="connsiteY130" fmla="*/ 619207 h 6857999"/>
              <a:gd name="connsiteX131" fmla="*/ 1932278 w 10958928"/>
              <a:gd name="connsiteY131" fmla="*/ 664251 h 6857999"/>
              <a:gd name="connsiteX132" fmla="*/ 1979327 w 10958928"/>
              <a:gd name="connsiteY132" fmla="*/ 643016 h 6857999"/>
              <a:gd name="connsiteX133" fmla="*/ 1979327 w 10958928"/>
              <a:gd name="connsiteY133" fmla="*/ 661355 h 6857999"/>
              <a:gd name="connsiteX134" fmla="*/ 2001240 w 10958928"/>
              <a:gd name="connsiteY134" fmla="*/ 661355 h 6857999"/>
              <a:gd name="connsiteX135" fmla="*/ 2001240 w 10958928"/>
              <a:gd name="connsiteY135" fmla="*/ 574485 h 6857999"/>
              <a:gd name="connsiteX136" fmla="*/ 1987061 w 10958928"/>
              <a:gd name="connsiteY136" fmla="*/ 531693 h 6857999"/>
              <a:gd name="connsiteX137" fmla="*/ 1942590 w 10958928"/>
              <a:gd name="connsiteY137" fmla="*/ 515606 h 6857999"/>
              <a:gd name="connsiteX138" fmla="*/ 1714759 w 10958928"/>
              <a:gd name="connsiteY138" fmla="*/ 515606 h 6857999"/>
              <a:gd name="connsiteX139" fmla="*/ 1673189 w 10958928"/>
              <a:gd name="connsiteY139" fmla="*/ 538771 h 6857999"/>
              <a:gd name="connsiteX140" fmla="*/ 1673189 w 10958928"/>
              <a:gd name="connsiteY140" fmla="*/ 518823 h 6857999"/>
              <a:gd name="connsiteX141" fmla="*/ 1650309 w 10958928"/>
              <a:gd name="connsiteY141" fmla="*/ 518823 h 6857999"/>
              <a:gd name="connsiteX142" fmla="*/ 1650309 w 10958928"/>
              <a:gd name="connsiteY142" fmla="*/ 661355 h 6857999"/>
              <a:gd name="connsiteX143" fmla="*/ 1673189 w 10958928"/>
              <a:gd name="connsiteY143" fmla="*/ 661355 h 6857999"/>
              <a:gd name="connsiteX144" fmla="*/ 1673189 w 10958928"/>
              <a:gd name="connsiteY144" fmla="*/ 579954 h 6857999"/>
              <a:gd name="connsiteX145" fmla="*/ 1708959 w 10958928"/>
              <a:gd name="connsiteY145" fmla="*/ 537484 h 6857999"/>
              <a:gd name="connsiteX146" fmla="*/ 1741828 w 10958928"/>
              <a:gd name="connsiteY146" fmla="*/ 577702 h 6857999"/>
              <a:gd name="connsiteX147" fmla="*/ 1741828 w 10958928"/>
              <a:gd name="connsiteY147" fmla="*/ 661355 h 6857999"/>
              <a:gd name="connsiteX148" fmla="*/ 1764708 w 10958928"/>
              <a:gd name="connsiteY148" fmla="*/ 661355 h 6857999"/>
              <a:gd name="connsiteX149" fmla="*/ 1764708 w 10958928"/>
              <a:gd name="connsiteY149" fmla="*/ 579311 h 6857999"/>
              <a:gd name="connsiteX150" fmla="*/ 1775020 w 10958928"/>
              <a:gd name="connsiteY150" fmla="*/ 548424 h 6857999"/>
              <a:gd name="connsiteX151" fmla="*/ 1799834 w 10958928"/>
              <a:gd name="connsiteY151" fmla="*/ 537484 h 6857999"/>
              <a:gd name="connsiteX152" fmla="*/ 1833025 w 10958928"/>
              <a:gd name="connsiteY152" fmla="*/ 578024 h 6857999"/>
              <a:gd name="connsiteX153" fmla="*/ 1833025 w 10958928"/>
              <a:gd name="connsiteY153" fmla="*/ 661033 h 6857999"/>
              <a:gd name="connsiteX154" fmla="*/ 1855905 w 10958928"/>
              <a:gd name="connsiteY154" fmla="*/ 661033 h 6857999"/>
              <a:gd name="connsiteX155" fmla="*/ 1855905 w 10958928"/>
              <a:gd name="connsiteY155" fmla="*/ 573198 h 6857999"/>
              <a:gd name="connsiteX156" fmla="*/ 1804667 w 10958928"/>
              <a:gd name="connsiteY156" fmla="*/ 515606 h 6857999"/>
              <a:gd name="connsiteX157" fmla="*/ 1757941 w 10958928"/>
              <a:gd name="connsiteY157" fmla="*/ 541989 h 6857999"/>
              <a:gd name="connsiteX158" fmla="*/ 1714759 w 10958928"/>
              <a:gd name="connsiteY158" fmla="*/ 515606 h 6857999"/>
              <a:gd name="connsiteX159" fmla="*/ 1452124 w 10958928"/>
              <a:gd name="connsiteY159" fmla="*/ 515606 h 6857999"/>
              <a:gd name="connsiteX160" fmla="*/ 1401209 w 10958928"/>
              <a:gd name="connsiteY160" fmla="*/ 537806 h 6857999"/>
              <a:gd name="connsiteX161" fmla="*/ 1381229 w 10958928"/>
              <a:gd name="connsiteY161" fmla="*/ 589928 h 6857999"/>
              <a:gd name="connsiteX162" fmla="*/ 1381229 w 10958928"/>
              <a:gd name="connsiteY162" fmla="*/ 590572 h 6857999"/>
              <a:gd name="connsiteX163" fmla="*/ 1451802 w 10958928"/>
              <a:gd name="connsiteY163" fmla="*/ 664251 h 6857999"/>
              <a:gd name="connsiteX164" fmla="*/ 1503040 w 10958928"/>
              <a:gd name="connsiteY164" fmla="*/ 642051 h 6857999"/>
              <a:gd name="connsiteX165" fmla="*/ 1523342 w 10958928"/>
              <a:gd name="connsiteY165" fmla="*/ 589928 h 6857999"/>
              <a:gd name="connsiteX166" fmla="*/ 1523342 w 10958928"/>
              <a:gd name="connsiteY166" fmla="*/ 589285 h 6857999"/>
              <a:gd name="connsiteX167" fmla="*/ 1452124 w 10958928"/>
              <a:gd name="connsiteY167" fmla="*/ 515606 h 6857999"/>
              <a:gd name="connsiteX168" fmla="*/ 1217525 w 10958928"/>
              <a:gd name="connsiteY168" fmla="*/ 515606 h 6857999"/>
              <a:gd name="connsiteX169" fmla="*/ 1173377 w 10958928"/>
              <a:gd name="connsiteY169" fmla="*/ 539093 h 6857999"/>
              <a:gd name="connsiteX170" fmla="*/ 1173377 w 10958928"/>
              <a:gd name="connsiteY170" fmla="*/ 518502 h 6857999"/>
              <a:gd name="connsiteX171" fmla="*/ 1150497 w 10958928"/>
              <a:gd name="connsiteY171" fmla="*/ 518502 h 6857999"/>
              <a:gd name="connsiteX172" fmla="*/ 1150497 w 10958928"/>
              <a:gd name="connsiteY172" fmla="*/ 661033 h 6857999"/>
              <a:gd name="connsiteX173" fmla="*/ 1173377 w 10958928"/>
              <a:gd name="connsiteY173" fmla="*/ 661033 h 6857999"/>
              <a:gd name="connsiteX174" fmla="*/ 1173377 w 10958928"/>
              <a:gd name="connsiteY174" fmla="*/ 579633 h 6857999"/>
              <a:gd name="connsiteX175" fmla="*/ 1212047 w 10958928"/>
              <a:gd name="connsiteY175" fmla="*/ 537484 h 6857999"/>
              <a:gd name="connsiteX176" fmla="*/ 1247495 w 10958928"/>
              <a:gd name="connsiteY176" fmla="*/ 578024 h 6857999"/>
              <a:gd name="connsiteX177" fmla="*/ 1247495 w 10958928"/>
              <a:gd name="connsiteY177" fmla="*/ 661033 h 6857999"/>
              <a:gd name="connsiteX178" fmla="*/ 1270374 w 10958928"/>
              <a:gd name="connsiteY178" fmla="*/ 661033 h 6857999"/>
              <a:gd name="connsiteX179" fmla="*/ 1270374 w 10958928"/>
              <a:gd name="connsiteY179" fmla="*/ 572876 h 6857999"/>
              <a:gd name="connsiteX180" fmla="*/ 1256518 w 10958928"/>
              <a:gd name="connsiteY180" fmla="*/ 531371 h 6857999"/>
              <a:gd name="connsiteX181" fmla="*/ 1217525 w 10958928"/>
              <a:gd name="connsiteY181" fmla="*/ 515606 h 6857999"/>
              <a:gd name="connsiteX182" fmla="*/ 2063434 w 10958928"/>
              <a:gd name="connsiteY182" fmla="*/ 468953 h 6857999"/>
              <a:gd name="connsiteX183" fmla="*/ 2040554 w 10958928"/>
              <a:gd name="connsiteY183" fmla="*/ 482144 h 6857999"/>
              <a:gd name="connsiteX184" fmla="*/ 2040554 w 10958928"/>
              <a:gd name="connsiteY184" fmla="*/ 518501 h 6857999"/>
              <a:gd name="connsiteX185" fmla="*/ 2015741 w 10958928"/>
              <a:gd name="connsiteY185" fmla="*/ 518501 h 6857999"/>
              <a:gd name="connsiteX186" fmla="*/ 2015741 w 10958928"/>
              <a:gd name="connsiteY186" fmla="*/ 540058 h 6857999"/>
              <a:gd name="connsiteX187" fmla="*/ 2040554 w 10958928"/>
              <a:gd name="connsiteY187" fmla="*/ 540058 h 6857999"/>
              <a:gd name="connsiteX188" fmla="*/ 2040554 w 10958928"/>
              <a:gd name="connsiteY188" fmla="*/ 622746 h 6857999"/>
              <a:gd name="connsiteX189" fmla="*/ 2079869 w 10958928"/>
              <a:gd name="connsiteY189" fmla="*/ 663607 h 6857999"/>
              <a:gd name="connsiteX190" fmla="*/ 2104682 w 10958928"/>
              <a:gd name="connsiteY190" fmla="*/ 657494 h 6857999"/>
              <a:gd name="connsiteX191" fmla="*/ 2105327 w 10958928"/>
              <a:gd name="connsiteY191" fmla="*/ 657172 h 6857999"/>
              <a:gd name="connsiteX192" fmla="*/ 2105327 w 10958928"/>
              <a:gd name="connsiteY192" fmla="*/ 636259 h 6857999"/>
              <a:gd name="connsiteX193" fmla="*/ 2103071 w 10958928"/>
              <a:gd name="connsiteY193" fmla="*/ 637224 h 6857999"/>
              <a:gd name="connsiteX194" fmla="*/ 2084380 w 10958928"/>
              <a:gd name="connsiteY194" fmla="*/ 642050 h 6857999"/>
              <a:gd name="connsiteX195" fmla="*/ 2063434 w 10958928"/>
              <a:gd name="connsiteY195" fmla="*/ 620172 h 6857999"/>
              <a:gd name="connsiteX196" fmla="*/ 2063434 w 10958928"/>
              <a:gd name="connsiteY196" fmla="*/ 539736 h 6857999"/>
              <a:gd name="connsiteX197" fmla="*/ 2106293 w 10958928"/>
              <a:gd name="connsiteY197" fmla="*/ 539736 h 6857999"/>
              <a:gd name="connsiteX198" fmla="*/ 2106293 w 10958928"/>
              <a:gd name="connsiteY198" fmla="*/ 518501 h 6857999"/>
              <a:gd name="connsiteX199" fmla="*/ 2063434 w 10958928"/>
              <a:gd name="connsiteY199" fmla="*/ 518501 h 6857999"/>
              <a:gd name="connsiteX200" fmla="*/ 2134007 w 10958928"/>
              <a:gd name="connsiteY200" fmla="*/ 467988 h 6857999"/>
              <a:gd name="connsiteX201" fmla="*/ 2134007 w 10958928"/>
              <a:gd name="connsiteY201" fmla="*/ 474423 h 6857999"/>
              <a:gd name="connsiteX202" fmla="*/ 2134007 w 10958928"/>
              <a:gd name="connsiteY202" fmla="*/ 493084 h 6857999"/>
              <a:gd name="connsiteX203" fmla="*/ 2158176 w 10958928"/>
              <a:gd name="connsiteY203" fmla="*/ 493084 h 6857999"/>
              <a:gd name="connsiteX204" fmla="*/ 2158176 w 10958928"/>
              <a:gd name="connsiteY204" fmla="*/ 467988 h 6857999"/>
              <a:gd name="connsiteX205" fmla="*/ 1113438 w 10958928"/>
              <a:gd name="connsiteY205" fmla="*/ 458979 h 6857999"/>
              <a:gd name="connsiteX206" fmla="*/ 1089914 w 10958928"/>
              <a:gd name="connsiteY206" fmla="*/ 472492 h 6857999"/>
              <a:gd name="connsiteX207" fmla="*/ 1089914 w 10958928"/>
              <a:gd name="connsiteY207" fmla="*/ 661033 h 6857999"/>
              <a:gd name="connsiteX208" fmla="*/ 1113438 w 10958928"/>
              <a:gd name="connsiteY208" fmla="*/ 661033 h 6857999"/>
              <a:gd name="connsiteX209" fmla="*/ 1353838 w 10958928"/>
              <a:gd name="connsiteY209" fmla="*/ 456084 h 6857999"/>
              <a:gd name="connsiteX210" fmla="*/ 1324191 w 10958928"/>
              <a:gd name="connsiteY210" fmla="*/ 467345 h 6857999"/>
              <a:gd name="connsiteX211" fmla="*/ 1312267 w 10958928"/>
              <a:gd name="connsiteY211" fmla="*/ 504345 h 6857999"/>
              <a:gd name="connsiteX212" fmla="*/ 1312267 w 10958928"/>
              <a:gd name="connsiteY212" fmla="*/ 518824 h 6857999"/>
              <a:gd name="connsiteX213" fmla="*/ 1287454 w 10958928"/>
              <a:gd name="connsiteY213" fmla="*/ 518824 h 6857999"/>
              <a:gd name="connsiteX214" fmla="*/ 1287454 w 10958928"/>
              <a:gd name="connsiteY214" fmla="*/ 540059 h 6857999"/>
              <a:gd name="connsiteX215" fmla="*/ 1312267 w 10958928"/>
              <a:gd name="connsiteY215" fmla="*/ 540059 h 6857999"/>
              <a:gd name="connsiteX216" fmla="*/ 1312267 w 10958928"/>
              <a:gd name="connsiteY216" fmla="*/ 661034 h 6857999"/>
              <a:gd name="connsiteX217" fmla="*/ 1335147 w 10958928"/>
              <a:gd name="connsiteY217" fmla="*/ 661034 h 6857999"/>
              <a:gd name="connsiteX218" fmla="*/ 1335147 w 10958928"/>
              <a:gd name="connsiteY218" fmla="*/ 539737 h 6857999"/>
              <a:gd name="connsiteX219" fmla="*/ 1378006 w 10958928"/>
              <a:gd name="connsiteY219" fmla="*/ 539737 h 6857999"/>
              <a:gd name="connsiteX220" fmla="*/ 1378006 w 10958928"/>
              <a:gd name="connsiteY220" fmla="*/ 518502 h 6857999"/>
              <a:gd name="connsiteX221" fmla="*/ 1335147 w 10958928"/>
              <a:gd name="connsiteY221" fmla="*/ 518502 h 6857999"/>
              <a:gd name="connsiteX222" fmla="*/ 1335147 w 10958928"/>
              <a:gd name="connsiteY222" fmla="*/ 505311 h 6857999"/>
              <a:gd name="connsiteX223" fmla="*/ 1334825 w 10958928"/>
              <a:gd name="connsiteY223" fmla="*/ 505311 h 6857999"/>
              <a:gd name="connsiteX224" fmla="*/ 1356416 w 10958928"/>
              <a:gd name="connsiteY224" fmla="*/ 477319 h 6857999"/>
              <a:gd name="connsiteX225" fmla="*/ 1375428 w 10958928"/>
              <a:gd name="connsiteY225" fmla="*/ 480858 h 6857999"/>
              <a:gd name="connsiteX226" fmla="*/ 1376717 w 10958928"/>
              <a:gd name="connsiteY226" fmla="*/ 481180 h 6857999"/>
              <a:gd name="connsiteX227" fmla="*/ 1376717 w 10958928"/>
              <a:gd name="connsiteY227" fmla="*/ 459945 h 6857999"/>
              <a:gd name="connsiteX228" fmla="*/ 1376395 w 10958928"/>
              <a:gd name="connsiteY228" fmla="*/ 459623 h 6857999"/>
              <a:gd name="connsiteX229" fmla="*/ 1353838 w 10958928"/>
              <a:gd name="connsiteY229" fmla="*/ 456084 h 6857999"/>
              <a:gd name="connsiteX230" fmla="*/ 684200 w 10958928"/>
              <a:gd name="connsiteY230" fmla="*/ 354413 h 6857999"/>
              <a:gd name="connsiteX231" fmla="*/ 448312 w 10958928"/>
              <a:gd name="connsiteY231" fmla="*/ 589928 h 6857999"/>
              <a:gd name="connsiteX232" fmla="*/ 448318 w 10958928"/>
              <a:gd name="connsiteY232" fmla="*/ 589930 h 6857999"/>
              <a:gd name="connsiteX233" fmla="*/ 448312 w 10958928"/>
              <a:gd name="connsiteY233" fmla="*/ 589929 h 6857999"/>
              <a:gd name="connsiteX234" fmla="*/ 581402 w 10958928"/>
              <a:gd name="connsiteY234" fmla="*/ 723130 h 6857999"/>
              <a:gd name="connsiteX235" fmla="*/ 697735 w 10958928"/>
              <a:gd name="connsiteY235" fmla="*/ 839279 h 6857999"/>
              <a:gd name="connsiteX236" fmla="*/ 806978 w 10958928"/>
              <a:gd name="connsiteY236" fmla="*/ 729887 h 6857999"/>
              <a:gd name="connsiteX237" fmla="*/ 601704 w 10958928"/>
              <a:gd name="connsiteY237" fmla="*/ 649773 h 6857999"/>
              <a:gd name="connsiteX238" fmla="*/ 601704 w 10958928"/>
              <a:gd name="connsiteY238" fmla="*/ 649776 h 6857999"/>
              <a:gd name="connsiteX239" fmla="*/ 601703 w 10958928"/>
              <a:gd name="connsiteY239" fmla="*/ 649773 h 6857999"/>
              <a:gd name="connsiteX240" fmla="*/ 601700 w 10958928"/>
              <a:gd name="connsiteY240" fmla="*/ 649771 h 6857999"/>
              <a:gd name="connsiteX241" fmla="*/ 601703 w 10958928"/>
              <a:gd name="connsiteY241" fmla="*/ 649772 h 6857999"/>
              <a:gd name="connsiteX242" fmla="*/ 697735 w 10958928"/>
              <a:gd name="connsiteY242" fmla="*/ 340900 h 6857999"/>
              <a:gd name="connsiteX243" fmla="*/ 772466 w 10958928"/>
              <a:gd name="connsiteY243" fmla="*/ 564739 h 6857999"/>
              <a:gd name="connsiteX244" fmla="*/ 677755 w 10958928"/>
              <a:gd name="connsiteY244" fmla="*/ 538771 h 6857999"/>
              <a:gd name="connsiteX245" fmla="*/ 672277 w 10958928"/>
              <a:gd name="connsiteY245" fmla="*/ 630789 h 6857999"/>
              <a:gd name="connsiteX246" fmla="*/ 822446 w 10958928"/>
              <a:gd name="connsiteY246" fmla="*/ 714442 h 6857999"/>
              <a:gd name="connsiteX247" fmla="*/ 822446 w 10958928"/>
              <a:gd name="connsiteY247" fmla="*/ 714443 h 6857999"/>
              <a:gd name="connsiteX248" fmla="*/ 947157 w 10958928"/>
              <a:gd name="connsiteY248" fmla="*/ 589928 h 6857999"/>
              <a:gd name="connsiteX249" fmla="*/ 0 w 10958928"/>
              <a:gd name="connsiteY249" fmla="*/ 0 h 6857999"/>
              <a:gd name="connsiteX250" fmla="*/ 10614293 w 10958928"/>
              <a:gd name="connsiteY250" fmla="*/ 0 h 6857999"/>
              <a:gd name="connsiteX251" fmla="*/ 10614293 w 10958928"/>
              <a:gd name="connsiteY251" fmla="*/ 47 h 6857999"/>
              <a:gd name="connsiteX252" fmla="*/ 10624349 w 10958928"/>
              <a:gd name="connsiteY252" fmla="*/ 27976 h 6857999"/>
              <a:gd name="connsiteX253" fmla="*/ 10665575 w 10958928"/>
              <a:gd name="connsiteY253" fmla="*/ 3580856 h 6857999"/>
              <a:gd name="connsiteX254" fmla="*/ 6262586 w 10958928"/>
              <a:gd name="connsiteY254" fmla="*/ 6789002 h 6857999"/>
              <a:gd name="connsiteX255" fmla="*/ 6003616 w 10958928"/>
              <a:gd name="connsiteY255" fmla="*/ 6821541 h 6857999"/>
              <a:gd name="connsiteX256" fmla="*/ 6003718 w 10958928"/>
              <a:gd name="connsiteY256" fmla="*/ 6822490 h 6857999"/>
              <a:gd name="connsiteX257" fmla="*/ 5951307 w 10958928"/>
              <a:gd name="connsiteY257" fmla="*/ 6828114 h 6857999"/>
              <a:gd name="connsiteX258" fmla="*/ 5916179 w 10958928"/>
              <a:gd name="connsiteY258" fmla="*/ 6832528 h 6857999"/>
              <a:gd name="connsiteX259" fmla="*/ 5877921 w 10958928"/>
              <a:gd name="connsiteY259" fmla="*/ 6835988 h 6857999"/>
              <a:gd name="connsiteX260" fmla="*/ 5672786 w 10958928"/>
              <a:gd name="connsiteY260" fmla="*/ 6857999 h 6857999"/>
              <a:gd name="connsiteX261" fmla="*/ 92 w 10958928"/>
              <a:gd name="connsiteY261" fmla="*/ 6857999 h 6857999"/>
              <a:gd name="connsiteX262" fmla="*/ 0 w 10958928"/>
              <a:gd name="connsiteY262"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Lst>
            <a:rect l="l" t="t" r="r" b="b"/>
            <a:pathLst>
              <a:path w="10958928" h="6857999">
                <a:moveTo>
                  <a:pt x="2386007" y="592181"/>
                </a:moveTo>
                <a:cubicBezTo>
                  <a:pt x="2386007" y="592502"/>
                  <a:pt x="2424033" y="592502"/>
                  <a:pt x="2424033" y="592502"/>
                </a:cubicBezTo>
                <a:lnTo>
                  <a:pt x="2424033" y="608268"/>
                </a:lnTo>
                <a:cubicBezTo>
                  <a:pt x="2424033" y="628859"/>
                  <a:pt x="2405342" y="644625"/>
                  <a:pt x="2380851" y="644625"/>
                </a:cubicBezTo>
                <a:cubicBezTo>
                  <a:pt x="2358616" y="644625"/>
                  <a:pt x="2348626" y="631111"/>
                  <a:pt x="2348626" y="618242"/>
                </a:cubicBezTo>
                <a:lnTo>
                  <a:pt x="2348626" y="617598"/>
                </a:lnTo>
                <a:cubicBezTo>
                  <a:pt x="2348626" y="606016"/>
                  <a:pt x="2355071" y="592181"/>
                  <a:pt x="2386007" y="592181"/>
                </a:cubicBezTo>
                <a:close/>
                <a:moveTo>
                  <a:pt x="1941301" y="592181"/>
                </a:moveTo>
                <a:cubicBezTo>
                  <a:pt x="1941301" y="592502"/>
                  <a:pt x="1979004" y="592502"/>
                  <a:pt x="1979004" y="592502"/>
                </a:cubicBezTo>
                <a:lnTo>
                  <a:pt x="1979004" y="608268"/>
                </a:lnTo>
                <a:cubicBezTo>
                  <a:pt x="1979004" y="628859"/>
                  <a:pt x="1960314" y="644625"/>
                  <a:pt x="1935823" y="644625"/>
                </a:cubicBezTo>
                <a:cubicBezTo>
                  <a:pt x="1913587" y="644625"/>
                  <a:pt x="1903920" y="631111"/>
                  <a:pt x="1903920" y="618242"/>
                </a:cubicBezTo>
                <a:lnTo>
                  <a:pt x="1903920" y="617598"/>
                </a:lnTo>
                <a:cubicBezTo>
                  <a:pt x="1903920" y="606016"/>
                  <a:pt x="1910365" y="592181"/>
                  <a:pt x="1941301" y="592181"/>
                </a:cubicBezTo>
                <a:close/>
                <a:moveTo>
                  <a:pt x="1451802" y="536841"/>
                </a:moveTo>
                <a:cubicBezTo>
                  <a:pt x="1478871" y="536841"/>
                  <a:pt x="1499817" y="560328"/>
                  <a:pt x="1499817" y="589928"/>
                </a:cubicBezTo>
                <a:lnTo>
                  <a:pt x="1499817" y="590572"/>
                </a:lnTo>
                <a:cubicBezTo>
                  <a:pt x="1499817" y="620172"/>
                  <a:pt x="1479193" y="642694"/>
                  <a:pt x="1452124" y="642694"/>
                </a:cubicBezTo>
                <a:cubicBezTo>
                  <a:pt x="1425377" y="642694"/>
                  <a:pt x="1404431" y="619529"/>
                  <a:pt x="1404431" y="589928"/>
                </a:cubicBezTo>
                <a:lnTo>
                  <a:pt x="1404431" y="589285"/>
                </a:lnTo>
                <a:cubicBezTo>
                  <a:pt x="1404431" y="559363"/>
                  <a:pt x="1424733" y="536841"/>
                  <a:pt x="1451802" y="536841"/>
                </a:cubicBezTo>
                <a:close/>
                <a:moveTo>
                  <a:pt x="2464637" y="525580"/>
                </a:moveTo>
                <a:lnTo>
                  <a:pt x="2467537" y="525580"/>
                </a:lnTo>
                <a:cubicBezTo>
                  <a:pt x="2468826" y="525580"/>
                  <a:pt x="2469793" y="525902"/>
                  <a:pt x="2470115" y="526224"/>
                </a:cubicBezTo>
                <a:cubicBezTo>
                  <a:pt x="2470438" y="526546"/>
                  <a:pt x="2470760" y="527189"/>
                  <a:pt x="2470760" y="528154"/>
                </a:cubicBezTo>
                <a:cubicBezTo>
                  <a:pt x="2470760" y="528798"/>
                  <a:pt x="2470438" y="529441"/>
                  <a:pt x="2469793" y="529763"/>
                </a:cubicBezTo>
                <a:cubicBezTo>
                  <a:pt x="2469149" y="530085"/>
                  <a:pt x="2468504" y="530406"/>
                  <a:pt x="2467537" y="530406"/>
                </a:cubicBezTo>
                <a:lnTo>
                  <a:pt x="2464637" y="530406"/>
                </a:lnTo>
                <a:close/>
                <a:moveTo>
                  <a:pt x="2462059" y="523328"/>
                </a:moveTo>
                <a:lnTo>
                  <a:pt x="2462059" y="539093"/>
                </a:lnTo>
                <a:lnTo>
                  <a:pt x="2464637" y="539093"/>
                </a:lnTo>
                <a:lnTo>
                  <a:pt x="2464637" y="532659"/>
                </a:lnTo>
                <a:lnTo>
                  <a:pt x="2468182" y="532659"/>
                </a:lnTo>
                <a:cubicBezTo>
                  <a:pt x="2469793" y="532659"/>
                  <a:pt x="2470438" y="533302"/>
                  <a:pt x="2470760" y="534589"/>
                </a:cubicBezTo>
                <a:cubicBezTo>
                  <a:pt x="2470760" y="534589"/>
                  <a:pt x="2470760" y="535233"/>
                  <a:pt x="2470760" y="536520"/>
                </a:cubicBezTo>
                <a:cubicBezTo>
                  <a:pt x="2470760" y="537806"/>
                  <a:pt x="2470760" y="538772"/>
                  <a:pt x="2471082" y="539093"/>
                </a:cubicBezTo>
                <a:lnTo>
                  <a:pt x="2473660" y="539093"/>
                </a:lnTo>
                <a:lnTo>
                  <a:pt x="2473660" y="538772"/>
                </a:lnTo>
                <a:cubicBezTo>
                  <a:pt x="2473338" y="538450"/>
                  <a:pt x="2473338" y="537485"/>
                  <a:pt x="2473338" y="536520"/>
                </a:cubicBezTo>
                <a:lnTo>
                  <a:pt x="2473338" y="535554"/>
                </a:lnTo>
                <a:cubicBezTo>
                  <a:pt x="2473338" y="533624"/>
                  <a:pt x="2472693" y="532337"/>
                  <a:pt x="2471082" y="531693"/>
                </a:cubicBezTo>
                <a:cubicBezTo>
                  <a:pt x="2472693" y="530728"/>
                  <a:pt x="2473338" y="529763"/>
                  <a:pt x="2473338" y="528154"/>
                </a:cubicBezTo>
                <a:cubicBezTo>
                  <a:pt x="2473338" y="526546"/>
                  <a:pt x="2472693" y="525580"/>
                  <a:pt x="2471727" y="524615"/>
                </a:cubicBezTo>
                <a:cubicBezTo>
                  <a:pt x="2470438" y="523650"/>
                  <a:pt x="2469149" y="523328"/>
                  <a:pt x="2467215" y="523328"/>
                </a:cubicBezTo>
                <a:close/>
                <a:moveTo>
                  <a:pt x="2467537" y="519789"/>
                </a:moveTo>
                <a:cubicBezTo>
                  <a:pt x="2469471" y="519789"/>
                  <a:pt x="2471404" y="520432"/>
                  <a:pt x="2473016" y="521398"/>
                </a:cubicBezTo>
                <a:cubicBezTo>
                  <a:pt x="2474949" y="522363"/>
                  <a:pt x="2476238" y="523650"/>
                  <a:pt x="2477205" y="525580"/>
                </a:cubicBezTo>
                <a:cubicBezTo>
                  <a:pt x="2478494" y="527189"/>
                  <a:pt x="2478816" y="529441"/>
                  <a:pt x="2478816" y="531372"/>
                </a:cubicBezTo>
                <a:cubicBezTo>
                  <a:pt x="2478816" y="533302"/>
                  <a:pt x="2478172" y="535233"/>
                  <a:pt x="2477205" y="537163"/>
                </a:cubicBezTo>
                <a:cubicBezTo>
                  <a:pt x="2476238" y="538772"/>
                  <a:pt x="2474627" y="540380"/>
                  <a:pt x="2473016" y="541346"/>
                </a:cubicBezTo>
                <a:cubicBezTo>
                  <a:pt x="2471404" y="542311"/>
                  <a:pt x="2469471" y="542954"/>
                  <a:pt x="2467537" y="542954"/>
                </a:cubicBezTo>
                <a:cubicBezTo>
                  <a:pt x="2465604" y="542954"/>
                  <a:pt x="2463670" y="542311"/>
                  <a:pt x="2462059" y="541346"/>
                </a:cubicBezTo>
                <a:cubicBezTo>
                  <a:pt x="2460125" y="540380"/>
                  <a:pt x="2458837" y="539093"/>
                  <a:pt x="2457870" y="537163"/>
                </a:cubicBezTo>
                <a:cubicBezTo>
                  <a:pt x="2456581" y="535554"/>
                  <a:pt x="2456259" y="533624"/>
                  <a:pt x="2456259" y="531372"/>
                </a:cubicBezTo>
                <a:cubicBezTo>
                  <a:pt x="2456259" y="529119"/>
                  <a:pt x="2456903" y="527189"/>
                  <a:pt x="2457870" y="525580"/>
                </a:cubicBezTo>
                <a:cubicBezTo>
                  <a:pt x="2458837" y="523972"/>
                  <a:pt x="2460448" y="522363"/>
                  <a:pt x="2462059" y="521398"/>
                </a:cubicBezTo>
                <a:cubicBezTo>
                  <a:pt x="2463670" y="520111"/>
                  <a:pt x="2465604" y="519789"/>
                  <a:pt x="2467537" y="519789"/>
                </a:cubicBezTo>
                <a:close/>
                <a:moveTo>
                  <a:pt x="2134652" y="518823"/>
                </a:moveTo>
                <a:lnTo>
                  <a:pt x="2134652" y="533623"/>
                </a:lnTo>
                <a:lnTo>
                  <a:pt x="2134652" y="661033"/>
                </a:lnTo>
                <a:lnTo>
                  <a:pt x="2157210" y="661033"/>
                </a:lnTo>
                <a:lnTo>
                  <a:pt x="2157210" y="518823"/>
                </a:lnTo>
                <a:close/>
                <a:moveTo>
                  <a:pt x="2467860" y="517215"/>
                </a:moveTo>
                <a:cubicBezTo>
                  <a:pt x="2465282" y="517215"/>
                  <a:pt x="2463026" y="517858"/>
                  <a:pt x="2461092" y="519145"/>
                </a:cubicBezTo>
                <a:cubicBezTo>
                  <a:pt x="2459159" y="520432"/>
                  <a:pt x="2457225" y="522041"/>
                  <a:pt x="2456259" y="524293"/>
                </a:cubicBezTo>
                <a:cubicBezTo>
                  <a:pt x="2454970" y="526546"/>
                  <a:pt x="2454325" y="528798"/>
                  <a:pt x="2454325" y="531372"/>
                </a:cubicBezTo>
                <a:cubicBezTo>
                  <a:pt x="2454325" y="533624"/>
                  <a:pt x="2454647" y="536198"/>
                  <a:pt x="2456581" y="538128"/>
                </a:cubicBezTo>
                <a:cubicBezTo>
                  <a:pt x="2457870" y="540380"/>
                  <a:pt x="2459481" y="541989"/>
                  <a:pt x="2461415" y="543276"/>
                </a:cubicBezTo>
                <a:cubicBezTo>
                  <a:pt x="2463348" y="544563"/>
                  <a:pt x="2465604" y="545207"/>
                  <a:pt x="2468182" y="545207"/>
                </a:cubicBezTo>
                <a:cubicBezTo>
                  <a:pt x="2470760" y="545207"/>
                  <a:pt x="2473016" y="544563"/>
                  <a:pt x="2474949" y="543276"/>
                </a:cubicBezTo>
                <a:cubicBezTo>
                  <a:pt x="2477205" y="541989"/>
                  <a:pt x="2478816" y="540380"/>
                  <a:pt x="2479783" y="538128"/>
                </a:cubicBezTo>
                <a:cubicBezTo>
                  <a:pt x="2480750" y="536198"/>
                  <a:pt x="2481394" y="533946"/>
                  <a:pt x="2481394" y="531372"/>
                </a:cubicBezTo>
                <a:cubicBezTo>
                  <a:pt x="2481394" y="528798"/>
                  <a:pt x="2480750" y="526546"/>
                  <a:pt x="2479461" y="524293"/>
                </a:cubicBezTo>
                <a:cubicBezTo>
                  <a:pt x="2478172" y="522041"/>
                  <a:pt x="2476560" y="520432"/>
                  <a:pt x="2474627" y="519145"/>
                </a:cubicBezTo>
                <a:cubicBezTo>
                  <a:pt x="2472371" y="517858"/>
                  <a:pt x="2470438" y="517215"/>
                  <a:pt x="2467860" y="517215"/>
                </a:cubicBezTo>
                <a:close/>
                <a:moveTo>
                  <a:pt x="1626462" y="516250"/>
                </a:moveTo>
                <a:cubicBezTo>
                  <a:pt x="1604871" y="515285"/>
                  <a:pt x="1585214" y="527833"/>
                  <a:pt x="1573613" y="550033"/>
                </a:cubicBezTo>
                <a:lnTo>
                  <a:pt x="1573613" y="518824"/>
                </a:lnTo>
                <a:lnTo>
                  <a:pt x="1550733" y="518824"/>
                </a:lnTo>
                <a:lnTo>
                  <a:pt x="1550733" y="661356"/>
                </a:lnTo>
                <a:lnTo>
                  <a:pt x="1573613" y="661356"/>
                </a:lnTo>
                <a:lnTo>
                  <a:pt x="1573613" y="604086"/>
                </a:lnTo>
                <a:cubicBezTo>
                  <a:pt x="1573613" y="566120"/>
                  <a:pt x="1593915" y="540702"/>
                  <a:pt x="1624851" y="540702"/>
                </a:cubicBezTo>
                <a:lnTo>
                  <a:pt x="1627751" y="540702"/>
                </a:lnTo>
                <a:lnTo>
                  <a:pt x="1627751" y="516250"/>
                </a:lnTo>
                <a:close/>
                <a:moveTo>
                  <a:pt x="2387618" y="515606"/>
                </a:moveTo>
                <a:cubicBezTo>
                  <a:pt x="2366028" y="515606"/>
                  <a:pt x="2350560" y="521397"/>
                  <a:pt x="2338636" y="527189"/>
                </a:cubicBezTo>
                <a:lnTo>
                  <a:pt x="2337347" y="527832"/>
                </a:lnTo>
                <a:lnTo>
                  <a:pt x="2344437" y="547780"/>
                </a:lnTo>
                <a:lnTo>
                  <a:pt x="2346048" y="547137"/>
                </a:lnTo>
                <a:cubicBezTo>
                  <a:pt x="2357005" y="541989"/>
                  <a:pt x="2369572" y="537163"/>
                  <a:pt x="2386007" y="537163"/>
                </a:cubicBezTo>
                <a:cubicBezTo>
                  <a:pt x="2410498" y="537163"/>
                  <a:pt x="2424677" y="548424"/>
                  <a:pt x="2424677" y="574163"/>
                </a:cubicBezTo>
                <a:lnTo>
                  <a:pt x="2384074" y="574163"/>
                </a:lnTo>
                <a:cubicBezTo>
                  <a:pt x="2347015" y="574163"/>
                  <a:pt x="2325424" y="590250"/>
                  <a:pt x="2325424" y="618563"/>
                </a:cubicBezTo>
                <a:lnTo>
                  <a:pt x="2325424" y="619207"/>
                </a:lnTo>
                <a:cubicBezTo>
                  <a:pt x="2325424" y="648807"/>
                  <a:pt x="2351204" y="664251"/>
                  <a:pt x="2376662" y="664251"/>
                </a:cubicBezTo>
                <a:cubicBezTo>
                  <a:pt x="2400186" y="664251"/>
                  <a:pt x="2415010" y="653312"/>
                  <a:pt x="2423711" y="643016"/>
                </a:cubicBezTo>
                <a:lnTo>
                  <a:pt x="2423711" y="661355"/>
                </a:lnTo>
                <a:lnTo>
                  <a:pt x="2445624" y="661355"/>
                </a:lnTo>
                <a:lnTo>
                  <a:pt x="2445624" y="574485"/>
                </a:lnTo>
                <a:cubicBezTo>
                  <a:pt x="2445624" y="556467"/>
                  <a:pt x="2440790" y="541345"/>
                  <a:pt x="2431445" y="531693"/>
                </a:cubicBezTo>
                <a:cubicBezTo>
                  <a:pt x="2421455" y="521076"/>
                  <a:pt x="2406631" y="515606"/>
                  <a:pt x="2387618" y="515606"/>
                </a:cubicBezTo>
                <a:close/>
                <a:moveTo>
                  <a:pt x="2254852" y="515606"/>
                </a:moveTo>
                <a:cubicBezTo>
                  <a:pt x="2235839" y="515606"/>
                  <a:pt x="2218115" y="523328"/>
                  <a:pt x="2204903" y="537806"/>
                </a:cubicBezTo>
                <a:cubicBezTo>
                  <a:pt x="2192013" y="551641"/>
                  <a:pt x="2184923" y="570302"/>
                  <a:pt x="2184923" y="589928"/>
                </a:cubicBezTo>
                <a:lnTo>
                  <a:pt x="2184923" y="590572"/>
                </a:lnTo>
                <a:cubicBezTo>
                  <a:pt x="2184923" y="610198"/>
                  <a:pt x="2192013" y="628537"/>
                  <a:pt x="2204903" y="642372"/>
                </a:cubicBezTo>
                <a:cubicBezTo>
                  <a:pt x="2218115" y="656529"/>
                  <a:pt x="2235839" y="664251"/>
                  <a:pt x="2254852" y="664251"/>
                </a:cubicBezTo>
                <a:cubicBezTo>
                  <a:pt x="2283210" y="664251"/>
                  <a:pt x="2299322" y="649451"/>
                  <a:pt x="2310601" y="636903"/>
                </a:cubicBezTo>
                <a:lnTo>
                  <a:pt x="2311568" y="635938"/>
                </a:lnTo>
                <a:lnTo>
                  <a:pt x="2296744" y="621459"/>
                </a:lnTo>
                <a:lnTo>
                  <a:pt x="2295777" y="622424"/>
                </a:lnTo>
                <a:cubicBezTo>
                  <a:pt x="2283532" y="635938"/>
                  <a:pt x="2270642" y="642694"/>
                  <a:pt x="2256140" y="642694"/>
                </a:cubicBezTo>
                <a:cubicBezTo>
                  <a:pt x="2229394" y="642694"/>
                  <a:pt x="2208447" y="619529"/>
                  <a:pt x="2208447" y="589928"/>
                </a:cubicBezTo>
                <a:lnTo>
                  <a:pt x="2208447" y="589285"/>
                </a:lnTo>
                <a:cubicBezTo>
                  <a:pt x="2208447" y="559685"/>
                  <a:pt x="2228749" y="536841"/>
                  <a:pt x="2254852" y="536841"/>
                </a:cubicBezTo>
                <a:cubicBezTo>
                  <a:pt x="2272897" y="536841"/>
                  <a:pt x="2284498" y="546815"/>
                  <a:pt x="2294166" y="557432"/>
                </a:cubicBezTo>
                <a:lnTo>
                  <a:pt x="2295133" y="558719"/>
                </a:lnTo>
                <a:lnTo>
                  <a:pt x="2310279" y="541989"/>
                </a:lnTo>
                <a:lnTo>
                  <a:pt x="2309312" y="541024"/>
                </a:lnTo>
                <a:cubicBezTo>
                  <a:pt x="2298678" y="529119"/>
                  <a:pt x="2282887" y="515606"/>
                  <a:pt x="2254852" y="515606"/>
                </a:cubicBezTo>
                <a:close/>
                <a:moveTo>
                  <a:pt x="1942590" y="515606"/>
                </a:moveTo>
                <a:cubicBezTo>
                  <a:pt x="1920999" y="515606"/>
                  <a:pt x="1905531" y="521397"/>
                  <a:pt x="1893608" y="527189"/>
                </a:cubicBezTo>
                <a:lnTo>
                  <a:pt x="1892319" y="527832"/>
                </a:lnTo>
                <a:lnTo>
                  <a:pt x="1899408" y="547780"/>
                </a:lnTo>
                <a:lnTo>
                  <a:pt x="1901020" y="547137"/>
                </a:lnTo>
                <a:cubicBezTo>
                  <a:pt x="1911976" y="541989"/>
                  <a:pt x="1924544" y="537163"/>
                  <a:pt x="1940979" y="537163"/>
                </a:cubicBezTo>
                <a:cubicBezTo>
                  <a:pt x="1965470" y="537163"/>
                  <a:pt x="1979649" y="548424"/>
                  <a:pt x="1979649" y="574163"/>
                </a:cubicBezTo>
                <a:lnTo>
                  <a:pt x="1939690" y="574163"/>
                </a:lnTo>
                <a:cubicBezTo>
                  <a:pt x="1902631" y="574163"/>
                  <a:pt x="1881040" y="590250"/>
                  <a:pt x="1881040" y="618563"/>
                </a:cubicBezTo>
                <a:lnTo>
                  <a:pt x="1881040" y="619207"/>
                </a:lnTo>
                <a:cubicBezTo>
                  <a:pt x="1881040" y="648807"/>
                  <a:pt x="1906820" y="664251"/>
                  <a:pt x="1932278" y="664251"/>
                </a:cubicBezTo>
                <a:cubicBezTo>
                  <a:pt x="1955802" y="664251"/>
                  <a:pt x="1970626" y="653312"/>
                  <a:pt x="1979327" y="643016"/>
                </a:cubicBezTo>
                <a:lnTo>
                  <a:pt x="1979327" y="661355"/>
                </a:lnTo>
                <a:lnTo>
                  <a:pt x="2001240" y="661355"/>
                </a:lnTo>
                <a:lnTo>
                  <a:pt x="2001240" y="574485"/>
                </a:lnTo>
                <a:cubicBezTo>
                  <a:pt x="2001240" y="556467"/>
                  <a:pt x="1996406" y="541345"/>
                  <a:pt x="1987061" y="531693"/>
                </a:cubicBezTo>
                <a:cubicBezTo>
                  <a:pt x="1976426" y="521076"/>
                  <a:pt x="1961603" y="515606"/>
                  <a:pt x="1942590" y="515606"/>
                </a:cubicBezTo>
                <a:close/>
                <a:moveTo>
                  <a:pt x="1714759" y="515606"/>
                </a:moveTo>
                <a:cubicBezTo>
                  <a:pt x="1693491" y="515606"/>
                  <a:pt x="1681245" y="527189"/>
                  <a:pt x="1673189" y="538771"/>
                </a:cubicBezTo>
                <a:lnTo>
                  <a:pt x="1673189" y="518823"/>
                </a:lnTo>
                <a:lnTo>
                  <a:pt x="1650309" y="518823"/>
                </a:lnTo>
                <a:lnTo>
                  <a:pt x="1650309" y="661355"/>
                </a:lnTo>
                <a:lnTo>
                  <a:pt x="1673189" y="661355"/>
                </a:lnTo>
                <a:lnTo>
                  <a:pt x="1673189" y="579954"/>
                </a:lnTo>
                <a:cubicBezTo>
                  <a:pt x="1673189" y="555502"/>
                  <a:pt x="1688335" y="537484"/>
                  <a:pt x="1708959" y="537484"/>
                </a:cubicBezTo>
                <a:cubicBezTo>
                  <a:pt x="1729583" y="537484"/>
                  <a:pt x="1741828" y="552606"/>
                  <a:pt x="1741828" y="577702"/>
                </a:cubicBezTo>
                <a:lnTo>
                  <a:pt x="1741828" y="661355"/>
                </a:lnTo>
                <a:lnTo>
                  <a:pt x="1764708" y="661355"/>
                </a:lnTo>
                <a:lnTo>
                  <a:pt x="1764708" y="579311"/>
                </a:lnTo>
                <a:cubicBezTo>
                  <a:pt x="1764708" y="566763"/>
                  <a:pt x="1768253" y="555824"/>
                  <a:pt x="1775020" y="548424"/>
                </a:cubicBezTo>
                <a:cubicBezTo>
                  <a:pt x="1781465" y="541345"/>
                  <a:pt x="1790166" y="537484"/>
                  <a:pt x="1799834" y="537484"/>
                </a:cubicBezTo>
                <a:cubicBezTo>
                  <a:pt x="1820780" y="537484"/>
                  <a:pt x="1833025" y="552285"/>
                  <a:pt x="1833025" y="578024"/>
                </a:cubicBezTo>
                <a:lnTo>
                  <a:pt x="1833025" y="661033"/>
                </a:lnTo>
                <a:lnTo>
                  <a:pt x="1855905" y="661033"/>
                </a:lnTo>
                <a:lnTo>
                  <a:pt x="1855905" y="573198"/>
                </a:lnTo>
                <a:cubicBezTo>
                  <a:pt x="1855583" y="537806"/>
                  <a:pt x="1836248" y="515606"/>
                  <a:pt x="1804667" y="515606"/>
                </a:cubicBezTo>
                <a:cubicBezTo>
                  <a:pt x="1785010" y="515606"/>
                  <a:pt x="1769542" y="524293"/>
                  <a:pt x="1757941" y="541989"/>
                </a:cubicBezTo>
                <a:cubicBezTo>
                  <a:pt x="1749240" y="524937"/>
                  <a:pt x="1734094" y="515606"/>
                  <a:pt x="1714759" y="515606"/>
                </a:cubicBezTo>
                <a:close/>
                <a:moveTo>
                  <a:pt x="1452124" y="515606"/>
                </a:moveTo>
                <a:cubicBezTo>
                  <a:pt x="1432467" y="515606"/>
                  <a:pt x="1414421" y="523328"/>
                  <a:pt x="1401209" y="537806"/>
                </a:cubicBezTo>
                <a:cubicBezTo>
                  <a:pt x="1388319" y="551641"/>
                  <a:pt x="1381229" y="570302"/>
                  <a:pt x="1381229" y="589928"/>
                </a:cubicBezTo>
                <a:lnTo>
                  <a:pt x="1381229" y="590572"/>
                </a:lnTo>
                <a:cubicBezTo>
                  <a:pt x="1381229" y="632077"/>
                  <a:pt x="1412165" y="664251"/>
                  <a:pt x="1451802" y="664251"/>
                </a:cubicBezTo>
                <a:cubicBezTo>
                  <a:pt x="1471459" y="664251"/>
                  <a:pt x="1489505" y="656529"/>
                  <a:pt x="1503040" y="642051"/>
                </a:cubicBezTo>
                <a:cubicBezTo>
                  <a:pt x="1516252" y="628216"/>
                  <a:pt x="1523342" y="609555"/>
                  <a:pt x="1523342" y="589928"/>
                </a:cubicBezTo>
                <a:lnTo>
                  <a:pt x="1523342" y="589285"/>
                </a:lnTo>
                <a:cubicBezTo>
                  <a:pt x="1523342" y="548102"/>
                  <a:pt x="1492083" y="515606"/>
                  <a:pt x="1452124" y="515606"/>
                </a:cubicBezTo>
                <a:close/>
                <a:moveTo>
                  <a:pt x="1217525" y="515606"/>
                </a:moveTo>
                <a:cubicBezTo>
                  <a:pt x="1198835" y="515606"/>
                  <a:pt x="1184011" y="523650"/>
                  <a:pt x="1173377" y="539093"/>
                </a:cubicBezTo>
                <a:lnTo>
                  <a:pt x="1173377" y="518502"/>
                </a:lnTo>
                <a:lnTo>
                  <a:pt x="1150497" y="518502"/>
                </a:lnTo>
                <a:lnTo>
                  <a:pt x="1150497" y="661033"/>
                </a:lnTo>
                <a:lnTo>
                  <a:pt x="1173377" y="661033"/>
                </a:lnTo>
                <a:lnTo>
                  <a:pt x="1173377" y="579633"/>
                </a:lnTo>
                <a:cubicBezTo>
                  <a:pt x="1173377" y="554859"/>
                  <a:pt x="1189167" y="537484"/>
                  <a:pt x="1212047" y="537484"/>
                </a:cubicBezTo>
                <a:cubicBezTo>
                  <a:pt x="1234282" y="537484"/>
                  <a:pt x="1247495" y="552606"/>
                  <a:pt x="1247495" y="578024"/>
                </a:cubicBezTo>
                <a:lnTo>
                  <a:pt x="1247495" y="661033"/>
                </a:lnTo>
                <a:lnTo>
                  <a:pt x="1270374" y="661033"/>
                </a:lnTo>
                <a:lnTo>
                  <a:pt x="1270374" y="572876"/>
                </a:lnTo>
                <a:cubicBezTo>
                  <a:pt x="1270374" y="556146"/>
                  <a:pt x="1265541" y="541667"/>
                  <a:pt x="1256518" y="531371"/>
                </a:cubicBezTo>
                <a:cubicBezTo>
                  <a:pt x="1247172" y="521076"/>
                  <a:pt x="1233638" y="515606"/>
                  <a:pt x="1217525" y="515606"/>
                </a:cubicBezTo>
                <a:close/>
                <a:moveTo>
                  <a:pt x="2063434" y="468953"/>
                </a:moveTo>
                <a:lnTo>
                  <a:pt x="2040554" y="482144"/>
                </a:lnTo>
                <a:lnTo>
                  <a:pt x="2040554" y="518501"/>
                </a:lnTo>
                <a:lnTo>
                  <a:pt x="2015741" y="518501"/>
                </a:lnTo>
                <a:lnTo>
                  <a:pt x="2015741" y="540058"/>
                </a:lnTo>
                <a:lnTo>
                  <a:pt x="2040554" y="540058"/>
                </a:lnTo>
                <a:lnTo>
                  <a:pt x="2040554" y="622746"/>
                </a:lnTo>
                <a:cubicBezTo>
                  <a:pt x="2040554" y="658459"/>
                  <a:pt x="2065045" y="663607"/>
                  <a:pt x="2079869" y="663607"/>
                </a:cubicBezTo>
                <a:cubicBezTo>
                  <a:pt x="2089214" y="663607"/>
                  <a:pt x="2096948" y="661677"/>
                  <a:pt x="2104682" y="657494"/>
                </a:cubicBezTo>
                <a:lnTo>
                  <a:pt x="2105327" y="657172"/>
                </a:lnTo>
                <a:lnTo>
                  <a:pt x="2105327" y="636259"/>
                </a:lnTo>
                <a:lnTo>
                  <a:pt x="2103071" y="637224"/>
                </a:lnTo>
                <a:cubicBezTo>
                  <a:pt x="2096304" y="640442"/>
                  <a:pt x="2091148" y="642050"/>
                  <a:pt x="2084380" y="642050"/>
                </a:cubicBezTo>
                <a:cubicBezTo>
                  <a:pt x="2070201" y="642050"/>
                  <a:pt x="2063434" y="634972"/>
                  <a:pt x="2063434" y="620172"/>
                </a:cubicBezTo>
                <a:lnTo>
                  <a:pt x="2063434" y="539736"/>
                </a:lnTo>
                <a:cubicBezTo>
                  <a:pt x="2063434" y="539736"/>
                  <a:pt x="2106293" y="539736"/>
                  <a:pt x="2106293" y="539736"/>
                </a:cubicBezTo>
                <a:lnTo>
                  <a:pt x="2106293" y="518501"/>
                </a:lnTo>
                <a:lnTo>
                  <a:pt x="2063434" y="518501"/>
                </a:lnTo>
                <a:close/>
                <a:moveTo>
                  <a:pt x="2134007" y="467988"/>
                </a:moveTo>
                <a:lnTo>
                  <a:pt x="2134007" y="474423"/>
                </a:lnTo>
                <a:lnTo>
                  <a:pt x="2134007" y="493084"/>
                </a:lnTo>
                <a:lnTo>
                  <a:pt x="2158176" y="493084"/>
                </a:lnTo>
                <a:lnTo>
                  <a:pt x="2158176" y="467988"/>
                </a:lnTo>
                <a:close/>
                <a:moveTo>
                  <a:pt x="1113438" y="458979"/>
                </a:moveTo>
                <a:lnTo>
                  <a:pt x="1089914" y="472492"/>
                </a:lnTo>
                <a:lnTo>
                  <a:pt x="1089914" y="661033"/>
                </a:lnTo>
                <a:lnTo>
                  <a:pt x="1113438" y="661033"/>
                </a:lnTo>
                <a:close/>
                <a:moveTo>
                  <a:pt x="1353838" y="456084"/>
                </a:moveTo>
                <a:cubicBezTo>
                  <a:pt x="1341592" y="456084"/>
                  <a:pt x="1331280" y="459945"/>
                  <a:pt x="1324191" y="467345"/>
                </a:cubicBezTo>
                <a:cubicBezTo>
                  <a:pt x="1316457" y="475710"/>
                  <a:pt x="1312267" y="488258"/>
                  <a:pt x="1312267" y="504345"/>
                </a:cubicBezTo>
                <a:lnTo>
                  <a:pt x="1312267" y="518824"/>
                </a:lnTo>
                <a:lnTo>
                  <a:pt x="1287454" y="518824"/>
                </a:lnTo>
                <a:lnTo>
                  <a:pt x="1287454" y="540059"/>
                </a:lnTo>
                <a:lnTo>
                  <a:pt x="1312267" y="540059"/>
                </a:lnTo>
                <a:lnTo>
                  <a:pt x="1312267" y="661034"/>
                </a:lnTo>
                <a:lnTo>
                  <a:pt x="1335147" y="661034"/>
                </a:lnTo>
                <a:lnTo>
                  <a:pt x="1335147" y="539737"/>
                </a:lnTo>
                <a:lnTo>
                  <a:pt x="1378006" y="539737"/>
                </a:lnTo>
                <a:lnTo>
                  <a:pt x="1378006" y="518502"/>
                </a:lnTo>
                <a:lnTo>
                  <a:pt x="1335147" y="518502"/>
                </a:lnTo>
                <a:lnTo>
                  <a:pt x="1335147" y="505311"/>
                </a:lnTo>
                <a:lnTo>
                  <a:pt x="1334825" y="505311"/>
                </a:lnTo>
                <a:cubicBezTo>
                  <a:pt x="1334825" y="484719"/>
                  <a:pt x="1339981" y="477319"/>
                  <a:pt x="1356416" y="477319"/>
                </a:cubicBezTo>
                <a:cubicBezTo>
                  <a:pt x="1362861" y="477319"/>
                  <a:pt x="1367694" y="478284"/>
                  <a:pt x="1375428" y="480858"/>
                </a:cubicBezTo>
                <a:lnTo>
                  <a:pt x="1376717" y="481180"/>
                </a:lnTo>
                <a:lnTo>
                  <a:pt x="1376717" y="459945"/>
                </a:lnTo>
                <a:lnTo>
                  <a:pt x="1376395" y="459623"/>
                </a:lnTo>
                <a:cubicBezTo>
                  <a:pt x="1369628" y="457049"/>
                  <a:pt x="1363183" y="456084"/>
                  <a:pt x="1353838" y="456084"/>
                </a:cubicBezTo>
                <a:close/>
                <a:moveTo>
                  <a:pt x="684200" y="354413"/>
                </a:moveTo>
                <a:lnTo>
                  <a:pt x="448312" y="589928"/>
                </a:lnTo>
                <a:lnTo>
                  <a:pt x="448318" y="589930"/>
                </a:lnTo>
                <a:lnTo>
                  <a:pt x="448312" y="589929"/>
                </a:lnTo>
                <a:lnTo>
                  <a:pt x="581402" y="723130"/>
                </a:lnTo>
                <a:lnTo>
                  <a:pt x="697735" y="839279"/>
                </a:lnTo>
                <a:lnTo>
                  <a:pt x="806978" y="729887"/>
                </a:lnTo>
                <a:lnTo>
                  <a:pt x="601704" y="649773"/>
                </a:lnTo>
                <a:lnTo>
                  <a:pt x="601704" y="649776"/>
                </a:lnTo>
                <a:lnTo>
                  <a:pt x="601703" y="649773"/>
                </a:lnTo>
                <a:lnTo>
                  <a:pt x="601700" y="649771"/>
                </a:lnTo>
                <a:lnTo>
                  <a:pt x="601703" y="649772"/>
                </a:lnTo>
                <a:close/>
                <a:moveTo>
                  <a:pt x="697735" y="340900"/>
                </a:moveTo>
                <a:lnTo>
                  <a:pt x="772466" y="564739"/>
                </a:lnTo>
                <a:lnTo>
                  <a:pt x="677755" y="538771"/>
                </a:lnTo>
                <a:lnTo>
                  <a:pt x="672277" y="630789"/>
                </a:lnTo>
                <a:lnTo>
                  <a:pt x="822446" y="714442"/>
                </a:lnTo>
                <a:lnTo>
                  <a:pt x="822446" y="714443"/>
                </a:lnTo>
                <a:lnTo>
                  <a:pt x="947157" y="589928"/>
                </a:lnTo>
                <a:close/>
                <a:moveTo>
                  <a:pt x="0" y="0"/>
                </a:moveTo>
                <a:lnTo>
                  <a:pt x="10614293" y="0"/>
                </a:lnTo>
                <a:lnTo>
                  <a:pt x="10614293" y="47"/>
                </a:lnTo>
                <a:cubicBezTo>
                  <a:pt x="10616619" y="5501"/>
                  <a:pt x="10622358" y="22334"/>
                  <a:pt x="10624349" y="27976"/>
                </a:cubicBezTo>
                <a:cubicBezTo>
                  <a:pt x="11238104" y="1759582"/>
                  <a:pt x="10856037" y="3079161"/>
                  <a:pt x="10665575" y="3580856"/>
                </a:cubicBezTo>
                <a:cubicBezTo>
                  <a:pt x="9788119" y="5892271"/>
                  <a:pt x="7999496" y="6545862"/>
                  <a:pt x="6262586" y="6789002"/>
                </a:cubicBezTo>
                <a:lnTo>
                  <a:pt x="6003616" y="6821541"/>
                </a:lnTo>
                <a:lnTo>
                  <a:pt x="6003718" y="6822490"/>
                </a:lnTo>
                <a:lnTo>
                  <a:pt x="5951307" y="6828114"/>
                </a:lnTo>
                <a:lnTo>
                  <a:pt x="5916179" y="6832528"/>
                </a:lnTo>
                <a:lnTo>
                  <a:pt x="5877921" y="6835988"/>
                </a:lnTo>
                <a:lnTo>
                  <a:pt x="5672786" y="6857999"/>
                </a:lnTo>
                <a:lnTo>
                  <a:pt x="92" y="6857999"/>
                </a:lnTo>
                <a:lnTo>
                  <a:pt x="0" y="6857999"/>
                </a:lnTo>
                <a:close/>
              </a:path>
            </a:pathLst>
          </a:custGeom>
          <a:solidFill>
            <a:schemeClr val="bg2">
              <a:lumMod val="20000"/>
              <a:lumOff val="80000"/>
            </a:schemeClr>
          </a:solidFill>
        </p:spPr>
        <p:txBody>
          <a:bodyPr wrap="square">
            <a:noAutofit/>
          </a:bodyPr>
          <a:lstStyle/>
          <a:p>
            <a:r>
              <a:rPr lang="en-US"/>
              <a:t>Click icon to add picture</a:t>
            </a:r>
          </a:p>
        </p:txBody>
      </p:sp>
      <p:sp>
        <p:nvSpPr>
          <p:cNvPr id="5" name="Text Placeholder 16">
            <a:extLst>
              <a:ext uri="{FF2B5EF4-FFF2-40B4-BE49-F238E27FC236}">
                <a16:creationId xmlns:a16="http://schemas.microsoft.com/office/drawing/2014/main" id="{6253D099-6F45-4C8B-9E60-07B7DBC6D796}"/>
              </a:ext>
            </a:extLst>
          </p:cNvPr>
          <p:cNvSpPr>
            <a:spLocks noGrp="1"/>
          </p:cNvSpPr>
          <p:nvPr>
            <p:ph type="body" sz="quarter" idx="10" hasCustomPrompt="1"/>
          </p:nvPr>
        </p:nvSpPr>
        <p:spPr bwMode="gray">
          <a:xfrm>
            <a:off x="0" y="-323341"/>
            <a:ext cx="1073426" cy="250040"/>
          </a:xfrm>
          <a:prstGeom prst="rect">
            <a:avLst/>
          </a:prstGeom>
        </p:spPr>
        <p:txBody>
          <a:bodyPr anchor="b" anchorCtr="0"/>
          <a:lstStyle>
            <a:lvl1pPr marL="0" indent="0">
              <a:lnSpc>
                <a:spcPct val="95000"/>
              </a:lnSpc>
              <a:spcBef>
                <a:spcPts val="0"/>
              </a:spcBef>
              <a:spcAft>
                <a:spcPts val="0"/>
              </a:spcAft>
              <a:buNone/>
              <a:defRPr sz="500" b="0" i="0">
                <a:solidFill>
                  <a:srgbClr val="ECECEC"/>
                </a:solidFill>
                <a:latin typeface="+mj-lt"/>
                <a:ea typeface="Roboto" charset="0"/>
                <a:cs typeface="Roboto"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Date Roboto Light 20 Point</a:t>
            </a:r>
          </a:p>
        </p:txBody>
      </p:sp>
      <p:sp>
        <p:nvSpPr>
          <p:cNvPr id="6" name="Text Placeholder 23">
            <a:extLst>
              <a:ext uri="{FF2B5EF4-FFF2-40B4-BE49-F238E27FC236}">
                <a16:creationId xmlns:a16="http://schemas.microsoft.com/office/drawing/2014/main" id="{DD308AA3-29BC-4C59-ABCE-F77972B458B0}"/>
              </a:ext>
            </a:extLst>
          </p:cNvPr>
          <p:cNvSpPr>
            <a:spLocks noGrp="1"/>
          </p:cNvSpPr>
          <p:nvPr>
            <p:ph type="body" sz="quarter" idx="11" hasCustomPrompt="1"/>
          </p:nvPr>
        </p:nvSpPr>
        <p:spPr bwMode="gray">
          <a:xfrm>
            <a:off x="417514" y="1520565"/>
            <a:ext cx="8107362" cy="2102713"/>
          </a:xfrm>
          <a:prstGeom prst="rect">
            <a:avLst/>
          </a:prstGeom>
        </p:spPr>
        <p:txBody>
          <a:bodyPr anchor="b" anchorCtr="0"/>
          <a:lstStyle>
            <a:lvl1pPr marL="0" indent="0">
              <a:spcBef>
                <a:spcPts val="600"/>
              </a:spcBef>
              <a:buNone/>
              <a:defRPr lang="en-US" sz="4800" b="0" i="0" kern="1200" dirty="0">
                <a:solidFill>
                  <a:srgbClr val="FFFFFF"/>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r>
              <a:rPr lang="en-US"/>
              <a:t>Cover Page Headline Roboto Light 48 </a:t>
            </a:r>
            <a:r>
              <a:rPr lang="en-US" err="1"/>
              <a:t>pt</a:t>
            </a:r>
            <a:r>
              <a:rPr lang="en-US"/>
              <a:t> and Lorem</a:t>
            </a:r>
          </a:p>
        </p:txBody>
      </p:sp>
      <p:pic>
        <p:nvPicPr>
          <p:cNvPr id="3" name="Picture 2">
            <a:extLst>
              <a:ext uri="{FF2B5EF4-FFF2-40B4-BE49-F238E27FC236}">
                <a16:creationId xmlns:a16="http://schemas.microsoft.com/office/drawing/2014/main" id="{E497B771-92A4-CA8B-9736-86D3EB609A15}"/>
              </a:ext>
            </a:extLst>
          </p:cNvPr>
          <p:cNvPicPr preferRelativeResize="0">
            <a:picLocks/>
          </p:cNvPicPr>
          <p:nvPr userDrawn="1"/>
        </p:nvPicPr>
        <p:blipFill>
          <a:blip r:embed="rId2"/>
          <a:srcRect t="235" b="235"/>
          <a:stretch/>
        </p:blipFill>
        <p:spPr>
          <a:xfrm>
            <a:off x="7203440" y="0"/>
            <a:ext cx="4992624" cy="6862742"/>
          </a:xfrm>
          <a:prstGeom prst="rect">
            <a:avLst/>
          </a:prstGeom>
        </p:spPr>
      </p:pic>
      <p:sp>
        <p:nvSpPr>
          <p:cNvPr id="2" name="Text Placeholder 4">
            <a:extLst>
              <a:ext uri="{FF2B5EF4-FFF2-40B4-BE49-F238E27FC236}">
                <a16:creationId xmlns:a16="http://schemas.microsoft.com/office/drawing/2014/main" id="{24CB3185-3E79-5B07-17A6-A13928A03C2C}"/>
              </a:ext>
            </a:extLst>
          </p:cNvPr>
          <p:cNvSpPr>
            <a:spLocks noGrp="1"/>
          </p:cNvSpPr>
          <p:nvPr>
            <p:ph type="body" sz="quarter" idx="16" hasCustomPrompt="1"/>
          </p:nvPr>
        </p:nvSpPr>
        <p:spPr>
          <a:xfrm>
            <a:off x="429090" y="3579738"/>
            <a:ext cx="8107362" cy="331601"/>
          </a:xfrm>
          <a:prstGeom prst="rect">
            <a:avLst/>
          </a:prstGeom>
        </p:spPr>
        <p:txBody>
          <a:bodyPr anchor="t"/>
          <a:lstStyle>
            <a:lvl1pPr marL="0" indent="0">
              <a:buNone/>
              <a:defRPr lang="en-US" sz="2200" b="0" i="0" kern="1200" baseline="0" dirty="0">
                <a:solidFill>
                  <a:srgbClr val="FFFFFF"/>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Roboto Medium 22 point</a:t>
            </a:r>
          </a:p>
        </p:txBody>
      </p:sp>
      <p:sp>
        <p:nvSpPr>
          <p:cNvPr id="7" name="Text Placeholder 25">
            <a:extLst>
              <a:ext uri="{FF2B5EF4-FFF2-40B4-BE49-F238E27FC236}">
                <a16:creationId xmlns:a16="http://schemas.microsoft.com/office/drawing/2014/main" id="{D2A7A3AF-0855-6AF2-1D97-54CA27944FD0}"/>
              </a:ext>
            </a:extLst>
          </p:cNvPr>
          <p:cNvSpPr>
            <a:spLocks noGrp="1"/>
          </p:cNvSpPr>
          <p:nvPr>
            <p:ph type="body" sz="quarter" idx="12" hasCustomPrompt="1"/>
          </p:nvPr>
        </p:nvSpPr>
        <p:spPr bwMode="gray">
          <a:xfrm>
            <a:off x="427241" y="4572000"/>
            <a:ext cx="5679524" cy="289576"/>
          </a:xfrm>
          <a:prstGeom prst="rect">
            <a:avLst/>
          </a:prstGeom>
        </p:spPr>
        <p:txBody>
          <a:bodyPr/>
          <a:lstStyle>
            <a:lvl1pPr marL="0" indent="0" algn="l" defTabSz="914400" rtl="0" eaLnBrk="1" latinLnBrk="0" hangingPunct="1">
              <a:lnSpc>
                <a:spcPct val="100000"/>
              </a:lnSpc>
              <a:spcBef>
                <a:spcPts val="600"/>
              </a:spcBef>
              <a:spcAft>
                <a:spcPts val="600"/>
              </a:spcAft>
              <a:buFont typeface="Arial" panose="020B0604020202020204" pitchFamily="34" charset="0"/>
              <a:buNone/>
              <a:defRPr lang="en-US" sz="1600" b="0" i="0" kern="1200" baseline="0" dirty="0">
                <a:solidFill>
                  <a:srgbClr val="FFFFFF"/>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Speaker Name, Roboto Light 16 Point</a:t>
            </a:r>
          </a:p>
        </p:txBody>
      </p:sp>
      <p:sp>
        <p:nvSpPr>
          <p:cNvPr id="9" name="Text Placeholder 27">
            <a:extLst>
              <a:ext uri="{FF2B5EF4-FFF2-40B4-BE49-F238E27FC236}">
                <a16:creationId xmlns:a16="http://schemas.microsoft.com/office/drawing/2014/main" id="{ECC99E37-B2C6-71E4-78D3-195F3B2C8167}"/>
              </a:ext>
            </a:extLst>
          </p:cNvPr>
          <p:cNvSpPr>
            <a:spLocks noGrp="1"/>
          </p:cNvSpPr>
          <p:nvPr>
            <p:ph type="body" sz="quarter" idx="13" hasCustomPrompt="1"/>
          </p:nvPr>
        </p:nvSpPr>
        <p:spPr bwMode="gray">
          <a:xfrm>
            <a:off x="427241" y="4937760"/>
            <a:ext cx="5679524" cy="291041"/>
          </a:xfrm>
          <a:prstGeom prst="rect">
            <a:avLst/>
          </a:prstGeom>
        </p:spPr>
        <p:txBody>
          <a:bodyPr/>
          <a:lstStyle>
            <a:lvl1pPr marL="0" indent="0">
              <a:buNone/>
              <a:defRPr lang="en-US" sz="1600" b="0" i="0" kern="1200" baseline="0" dirty="0">
                <a:solidFill>
                  <a:srgbClr val="FFFFFF"/>
                </a:solidFill>
                <a:latin typeface="Roboto Light" panose="02000000000000000000" pitchFamily="2" charset="0"/>
                <a:ea typeface="Roboto Light" panose="02000000000000000000" pitchFamily="2" charset="0"/>
                <a:cs typeface="Roboto Light" panose="02000000000000000000" pitchFamily="2" charset="0"/>
              </a:defRPr>
            </a:lvl1pPr>
            <a:lvl2pPr marL="457108" indent="0">
              <a:buNone/>
              <a:defRPr/>
            </a:lvl2pPr>
            <a:lvl3pPr marL="914217" indent="0">
              <a:buNone/>
              <a:defRPr/>
            </a:lvl3pPr>
            <a:lvl4pPr marL="1371326" indent="0">
              <a:buNone/>
              <a:defRPr/>
            </a:lvl4pPr>
            <a:lvl5pPr marL="1828435" indent="0">
              <a:buNone/>
              <a:defRPr/>
            </a:lvl5pPr>
          </a:lstStyle>
          <a:p>
            <a:pPr lvl="0"/>
            <a:r>
              <a:rPr lang="en-US"/>
              <a:t>Speaker Title or Email, Roboto Light 16 Point</a:t>
            </a:r>
          </a:p>
        </p:txBody>
      </p:sp>
    </p:spTree>
    <p:extLst>
      <p:ext uri="{BB962C8B-B14F-4D97-AF65-F5344CB8AC3E}">
        <p14:creationId xmlns:p14="http://schemas.microsoft.com/office/powerpoint/2010/main" val="3184454902"/>
      </p:ext>
    </p:extLst>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FD37F4-87BD-22BF-BE7D-8B57A2953FDE}"/>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17" name="Title 1">
            <a:extLst>
              <a:ext uri="{FF2B5EF4-FFF2-40B4-BE49-F238E27FC236}">
                <a16:creationId xmlns:a16="http://schemas.microsoft.com/office/drawing/2014/main" id="{B1DF31CE-211F-1F45-9DB1-FDD585834DF4}"/>
              </a:ext>
            </a:extLst>
          </p:cNvPr>
          <p:cNvSpPr>
            <a:spLocks noGrp="1"/>
          </p:cNvSpPr>
          <p:nvPr>
            <p:ph type="title" hasCustomPrompt="1"/>
          </p:nvPr>
        </p:nvSpPr>
        <p:spPr>
          <a:xfrm>
            <a:off x="420624" y="347472"/>
            <a:ext cx="11188700" cy="562427"/>
          </a:xfrm>
          <a:prstGeom prst="rect">
            <a:avLst/>
          </a:prstGeom>
        </p:spPr>
        <p:txBody>
          <a:bodyPr lIns="0"/>
          <a:lstStyle>
            <a:lvl1pPr>
              <a:defRPr lang="en-US" sz="3600" b="0" i="0" kern="1200" dirty="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stStyle>
          <a:p>
            <a:r>
              <a:rPr lang="en-US"/>
              <a:t>Headline Goes Here, Roboto Light, 36 Points, 1 Line</a:t>
            </a:r>
          </a:p>
        </p:txBody>
      </p:sp>
      <p:sp>
        <p:nvSpPr>
          <p:cNvPr id="19" name="Text Placeholder 4">
            <a:extLst>
              <a:ext uri="{FF2B5EF4-FFF2-40B4-BE49-F238E27FC236}">
                <a16:creationId xmlns:a16="http://schemas.microsoft.com/office/drawing/2014/main" id="{2F144117-3EAE-3E46-A106-D053B66494CF}"/>
              </a:ext>
            </a:extLst>
          </p:cNvPr>
          <p:cNvSpPr>
            <a:spLocks noGrp="1"/>
          </p:cNvSpPr>
          <p:nvPr>
            <p:ph type="body" sz="quarter" idx="13" hasCustomPrompt="1"/>
          </p:nvPr>
        </p:nvSpPr>
        <p:spPr>
          <a:xfrm>
            <a:off x="420624" y="916893"/>
            <a:ext cx="11193296" cy="331601"/>
          </a:xfrm>
          <a:prstGeom prst="rect">
            <a:avLst/>
          </a:prstGeom>
        </p:spPr>
        <p:txBody>
          <a:bodyPr anchor="t"/>
          <a:lstStyle>
            <a:lvl1pPr marL="0" indent="0">
              <a:buNone/>
              <a:defRPr lang="en-US" sz="2200" b="0" i="0" kern="1200" baseline="0" dirty="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Roboto Regular 22 point, no longer than one line</a:t>
            </a:r>
          </a:p>
        </p:txBody>
      </p:sp>
      <p:sp>
        <p:nvSpPr>
          <p:cNvPr id="6" name="TextBox 5">
            <a:extLst>
              <a:ext uri="{FF2B5EF4-FFF2-40B4-BE49-F238E27FC236}">
                <a16:creationId xmlns:a16="http://schemas.microsoft.com/office/drawing/2014/main" id="{D2563AD1-0AD0-769E-D96B-3D181829778D}"/>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Tree>
    <p:extLst>
      <p:ext uri="{BB962C8B-B14F-4D97-AF65-F5344CB8AC3E}">
        <p14:creationId xmlns:p14="http://schemas.microsoft.com/office/powerpoint/2010/main" val="1349420401"/>
      </p:ext>
    </p:extLst>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title_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2434C-1638-F8D3-EC30-22582214F467}"/>
              </a:ext>
            </a:extLst>
          </p:cNvPr>
          <p:cNvSpPr>
            <a:spLocks noGrp="1"/>
          </p:cNvSpPr>
          <p:nvPr>
            <p:ph type="title" hasCustomPrompt="1"/>
          </p:nvPr>
        </p:nvSpPr>
        <p:spPr>
          <a:xfrm>
            <a:off x="420624" y="347472"/>
            <a:ext cx="11188700" cy="562427"/>
          </a:xfrm>
          <a:prstGeom prst="rect">
            <a:avLst/>
          </a:prstGeom>
        </p:spPr>
        <p:txBody>
          <a:bodyPr lIns="0"/>
          <a:lstStyle>
            <a:lvl1pPr>
              <a:defRPr lang="en-US" sz="3600" b="0" i="0" kern="1200" dirty="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stStyle>
          <a:p>
            <a:r>
              <a:rPr lang="en-US"/>
              <a:t>Headline Goes Here, Roboto Light, 36 Points, 1 Line</a:t>
            </a:r>
          </a:p>
        </p:txBody>
      </p:sp>
      <p:sp>
        <p:nvSpPr>
          <p:cNvPr id="3" name="Text Placeholder 4">
            <a:extLst>
              <a:ext uri="{FF2B5EF4-FFF2-40B4-BE49-F238E27FC236}">
                <a16:creationId xmlns:a16="http://schemas.microsoft.com/office/drawing/2014/main" id="{3618DF7A-684C-F19A-E664-D5FE326BA7C6}"/>
              </a:ext>
            </a:extLst>
          </p:cNvPr>
          <p:cNvSpPr>
            <a:spLocks noGrp="1"/>
          </p:cNvSpPr>
          <p:nvPr>
            <p:ph type="body" sz="quarter" idx="13" hasCustomPrompt="1"/>
          </p:nvPr>
        </p:nvSpPr>
        <p:spPr>
          <a:xfrm>
            <a:off x="420624" y="916893"/>
            <a:ext cx="11193296" cy="331601"/>
          </a:xfrm>
          <a:prstGeom prst="rect">
            <a:avLst/>
          </a:prstGeom>
        </p:spPr>
        <p:txBody>
          <a:bodyPr anchor="t"/>
          <a:lstStyle>
            <a:lvl1pPr marL="0" indent="0">
              <a:buNone/>
              <a:defRPr lang="en-US" sz="2200" b="0" i="0" kern="1200" baseline="0" dirty="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Roboto Regular 22 point, no longer than one line</a:t>
            </a:r>
          </a:p>
        </p:txBody>
      </p:sp>
      <p:sp>
        <p:nvSpPr>
          <p:cNvPr id="4" name="Rectangle 3">
            <a:extLst>
              <a:ext uri="{FF2B5EF4-FFF2-40B4-BE49-F238E27FC236}">
                <a16:creationId xmlns:a16="http://schemas.microsoft.com/office/drawing/2014/main" id="{CB3753BD-BDC4-80CB-EA41-80E4C6047BCB}"/>
              </a:ext>
            </a:extLst>
          </p:cNvPr>
          <p:cNvSpPr/>
          <p:nvPr userDrawn="1"/>
        </p:nvSpPr>
        <p:spPr>
          <a:xfrm>
            <a:off x="0" y="6210300"/>
            <a:ext cx="2242868" cy="6477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ctr"/>
          <a:lstStyle/>
          <a:p>
            <a:pPr algn="ctr"/>
            <a:endParaRPr lang="en-US" sz="1600">
              <a:solidFill>
                <a:schemeClr val="bg1"/>
              </a:solidFill>
              <a:latin typeface="Roboto" charset="0"/>
              <a:ea typeface="Roboto" charset="0"/>
              <a:cs typeface="Roboto" charset="0"/>
            </a:endParaRPr>
          </a:p>
        </p:txBody>
      </p:sp>
      <p:sp>
        <p:nvSpPr>
          <p:cNvPr id="6" name="TextBox 5">
            <a:extLst>
              <a:ext uri="{FF2B5EF4-FFF2-40B4-BE49-F238E27FC236}">
                <a16:creationId xmlns:a16="http://schemas.microsoft.com/office/drawing/2014/main" id="{4BB1FFEB-421A-C479-672A-1384E628B48E}"/>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chemeClr val="tx1">
                    <a:lumMod val="50000"/>
                    <a:lumOff val="50000"/>
                  </a:schemeClr>
                </a:solidFill>
                <a:latin typeface="+mj-lt"/>
                <a:ea typeface="Roboto" charset="0"/>
                <a:cs typeface="Roboto" charset="0"/>
              </a:rPr>
              <a:pPr marL="0" lvl="0" algn="ctr" defTabSz="457200" rtl="0" eaLnBrk="1" latinLnBrk="0" hangingPunct="1"/>
              <a:t>‹#›</a:t>
            </a:fld>
            <a:endParaRPr lang="en-US" sz="1000" b="0" i="0" kern="1200">
              <a:solidFill>
                <a:schemeClr val="tx1">
                  <a:lumMod val="50000"/>
                  <a:lumOff val="50000"/>
                </a:schemeClr>
              </a:solidFill>
              <a:latin typeface="+mj-lt"/>
              <a:ea typeface="Roboto" charset="0"/>
              <a:cs typeface="Roboto" charset="0"/>
            </a:endParaRPr>
          </a:p>
        </p:txBody>
      </p:sp>
    </p:spTree>
    <p:extLst>
      <p:ext uri="{BB962C8B-B14F-4D97-AF65-F5344CB8AC3E}">
        <p14:creationId xmlns:p14="http://schemas.microsoft.com/office/powerpoint/2010/main" val="2755662903"/>
      </p:ext>
    </p:extLst>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itle_Blank+Logo">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9C00916-5722-965C-BAE5-12A926687E9B}"/>
              </a:ext>
            </a:extLst>
          </p:cNvPr>
          <p:cNvSpPr>
            <a:spLocks noGrp="1"/>
          </p:cNvSpPr>
          <p:nvPr>
            <p:ph type="title" hasCustomPrompt="1"/>
          </p:nvPr>
        </p:nvSpPr>
        <p:spPr>
          <a:xfrm>
            <a:off x="420624" y="347472"/>
            <a:ext cx="11188700" cy="562427"/>
          </a:xfrm>
          <a:prstGeom prst="rect">
            <a:avLst/>
          </a:prstGeom>
        </p:spPr>
        <p:txBody>
          <a:bodyPr lIns="0"/>
          <a:lstStyle>
            <a:lvl1pPr>
              <a:defRPr lang="en-US" sz="3600" b="0" i="0" kern="1200" dirty="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stStyle>
          <a:p>
            <a:r>
              <a:rPr lang="en-US"/>
              <a:t>Headline Goes Here, Roboto Light, 36 Points, 1 Line</a:t>
            </a:r>
          </a:p>
        </p:txBody>
      </p:sp>
      <p:sp>
        <p:nvSpPr>
          <p:cNvPr id="4" name="Text Placeholder 4">
            <a:extLst>
              <a:ext uri="{FF2B5EF4-FFF2-40B4-BE49-F238E27FC236}">
                <a16:creationId xmlns:a16="http://schemas.microsoft.com/office/drawing/2014/main" id="{8D908BE1-02B5-8A52-B80F-8F6DD43C21E1}"/>
              </a:ext>
            </a:extLst>
          </p:cNvPr>
          <p:cNvSpPr>
            <a:spLocks noGrp="1"/>
          </p:cNvSpPr>
          <p:nvPr>
            <p:ph type="body" sz="quarter" idx="13" hasCustomPrompt="1"/>
          </p:nvPr>
        </p:nvSpPr>
        <p:spPr>
          <a:xfrm>
            <a:off x="420624" y="916893"/>
            <a:ext cx="11193296" cy="331601"/>
          </a:xfrm>
          <a:prstGeom prst="rect">
            <a:avLst/>
          </a:prstGeom>
        </p:spPr>
        <p:txBody>
          <a:bodyPr anchor="t"/>
          <a:lstStyle>
            <a:lvl1pPr marL="0" indent="0">
              <a:buNone/>
              <a:defRPr lang="en-US" sz="2200" b="0" i="0" kern="1200" baseline="0" dirty="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Roboto Regular 22 point, no longer than one line</a:t>
            </a:r>
          </a:p>
        </p:txBody>
      </p:sp>
      <p:sp>
        <p:nvSpPr>
          <p:cNvPr id="6" name="TextBox 5">
            <a:extLst>
              <a:ext uri="{FF2B5EF4-FFF2-40B4-BE49-F238E27FC236}">
                <a16:creationId xmlns:a16="http://schemas.microsoft.com/office/drawing/2014/main" id="{06A504A6-35E8-22F6-A9AA-A7355005DAE8}"/>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chemeClr val="tx1">
                    <a:lumMod val="50000"/>
                    <a:lumOff val="50000"/>
                  </a:schemeClr>
                </a:solidFill>
                <a:latin typeface="+mj-lt"/>
                <a:ea typeface="Roboto" charset="0"/>
                <a:cs typeface="Roboto" charset="0"/>
              </a:rPr>
              <a:pPr marL="0" lvl="0" algn="ctr" defTabSz="457200" rtl="0" eaLnBrk="1" latinLnBrk="0" hangingPunct="1"/>
              <a:t>‹#›</a:t>
            </a:fld>
            <a:endParaRPr lang="en-US" sz="1000" b="0" i="0" kern="1200">
              <a:solidFill>
                <a:schemeClr val="tx1">
                  <a:lumMod val="50000"/>
                  <a:lumOff val="50000"/>
                </a:schemeClr>
              </a:solidFill>
              <a:latin typeface="+mj-lt"/>
              <a:ea typeface="Roboto" charset="0"/>
              <a:cs typeface="Roboto" charset="0"/>
            </a:endParaRPr>
          </a:p>
        </p:txBody>
      </p:sp>
    </p:spTree>
    <p:extLst>
      <p:ext uri="{BB962C8B-B14F-4D97-AF65-F5344CB8AC3E}">
        <p14:creationId xmlns:p14="http://schemas.microsoft.com/office/powerpoint/2010/main" val="83768291"/>
      </p:ext>
    </p:extLst>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Subtitle/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8CBAEE9-B50A-53BA-BFE7-47B6EE3AF767}"/>
              </a:ext>
            </a:extLst>
          </p:cNvPr>
          <p:cNvPicPr preferRelativeResize="0">
            <a:picLocks/>
          </p:cNvPicPr>
          <p:nvPr userDrawn="1"/>
        </p:nvPicPr>
        <p:blipFill>
          <a:blip r:embed="rId2"/>
          <a:srcRect/>
          <a:stretch/>
        </p:blipFill>
        <p:spPr>
          <a:xfrm>
            <a:off x="10646108" y="-1"/>
            <a:ext cx="1549251" cy="6857343"/>
          </a:xfrm>
          <a:prstGeom prst="rect">
            <a:avLst/>
          </a:prstGeom>
        </p:spPr>
      </p:pic>
      <p:sp>
        <p:nvSpPr>
          <p:cNvPr id="7" name="TextBox 6">
            <a:extLst>
              <a:ext uri="{FF2B5EF4-FFF2-40B4-BE49-F238E27FC236}">
                <a16:creationId xmlns:a16="http://schemas.microsoft.com/office/drawing/2014/main" id="{814F3FAF-B7B1-650A-4609-CF6481FEB7BE}"/>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rgbClr val="FFFFFF"/>
                </a:solidFill>
                <a:latin typeface="+mj-lt"/>
                <a:ea typeface="Roboto" charset="0"/>
                <a:cs typeface="Roboto" charset="0"/>
              </a:rPr>
              <a:pPr marL="0" lvl="0" algn="ctr" defTabSz="457200" rtl="0" eaLnBrk="1" latinLnBrk="0" hangingPunct="1"/>
              <a:t>‹#›</a:t>
            </a:fld>
            <a:endParaRPr lang="en-US" sz="1000" b="0" i="0" kern="1200">
              <a:solidFill>
                <a:srgbClr val="FFFFFF"/>
              </a:solidFill>
              <a:latin typeface="+mj-lt"/>
              <a:ea typeface="Roboto" charset="0"/>
              <a:cs typeface="Roboto" charset="0"/>
            </a:endParaRPr>
          </a:p>
        </p:txBody>
      </p:sp>
      <p:sp>
        <p:nvSpPr>
          <p:cNvPr id="2" name="Title 1">
            <a:extLst>
              <a:ext uri="{FF2B5EF4-FFF2-40B4-BE49-F238E27FC236}">
                <a16:creationId xmlns:a16="http://schemas.microsoft.com/office/drawing/2014/main" id="{9A6D3B22-E35F-9E77-5B55-521FF2BF95E6}"/>
              </a:ext>
            </a:extLst>
          </p:cNvPr>
          <p:cNvSpPr>
            <a:spLocks noGrp="1"/>
          </p:cNvSpPr>
          <p:nvPr>
            <p:ph type="title" hasCustomPrompt="1"/>
          </p:nvPr>
        </p:nvSpPr>
        <p:spPr>
          <a:xfrm>
            <a:off x="420624" y="347472"/>
            <a:ext cx="10733331" cy="562427"/>
          </a:xfrm>
          <a:prstGeom prst="rect">
            <a:avLst/>
          </a:prstGeom>
        </p:spPr>
        <p:txBody>
          <a:bodyPr lIns="0"/>
          <a:lstStyle>
            <a:lvl1pPr>
              <a:defRPr lang="en-US" sz="3600" b="0" i="0" kern="1200" dirty="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stStyle>
          <a:p>
            <a:r>
              <a:rPr lang="en-US"/>
              <a:t>Headline Goes Here, Roboto Light, 36 Points, 1 Line</a:t>
            </a:r>
          </a:p>
        </p:txBody>
      </p:sp>
      <p:sp>
        <p:nvSpPr>
          <p:cNvPr id="4" name="Text Placeholder 4">
            <a:extLst>
              <a:ext uri="{FF2B5EF4-FFF2-40B4-BE49-F238E27FC236}">
                <a16:creationId xmlns:a16="http://schemas.microsoft.com/office/drawing/2014/main" id="{6906F8CC-F414-13F1-4A0D-3A18D54072FD}"/>
              </a:ext>
            </a:extLst>
          </p:cNvPr>
          <p:cNvSpPr>
            <a:spLocks noGrp="1"/>
          </p:cNvSpPr>
          <p:nvPr>
            <p:ph type="body" sz="quarter" idx="13" hasCustomPrompt="1"/>
          </p:nvPr>
        </p:nvSpPr>
        <p:spPr>
          <a:xfrm>
            <a:off x="420624" y="916893"/>
            <a:ext cx="10737740" cy="331601"/>
          </a:xfrm>
          <a:prstGeom prst="rect">
            <a:avLst/>
          </a:prstGeom>
        </p:spPr>
        <p:txBody>
          <a:bodyPr anchor="t"/>
          <a:lstStyle>
            <a:lvl1pPr marL="0" indent="0">
              <a:buNone/>
              <a:defRPr lang="en-US" sz="2200" b="0" i="0" kern="1200" baseline="0" dirty="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a:t>
            </a:r>
            <a:r>
              <a:rPr lang="en-US" err="1"/>
              <a:t>Roboto</a:t>
            </a:r>
            <a:r>
              <a:rPr lang="en-US"/>
              <a:t> Regular 24 point, no longer than one line</a:t>
            </a:r>
          </a:p>
        </p:txBody>
      </p:sp>
      <p:sp>
        <p:nvSpPr>
          <p:cNvPr id="5" name="Content Placeholder 4">
            <a:extLst>
              <a:ext uri="{FF2B5EF4-FFF2-40B4-BE49-F238E27FC236}">
                <a16:creationId xmlns:a16="http://schemas.microsoft.com/office/drawing/2014/main" id="{D5CDF6A1-51E1-5937-9869-45464E49A88F}"/>
              </a:ext>
            </a:extLst>
          </p:cNvPr>
          <p:cNvSpPr>
            <a:spLocks noGrp="1"/>
          </p:cNvSpPr>
          <p:nvPr>
            <p:ph sz="quarter" idx="14"/>
          </p:nvPr>
        </p:nvSpPr>
        <p:spPr>
          <a:xfrm>
            <a:off x="420688" y="1600201"/>
            <a:ext cx="10733087" cy="436168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4414873"/>
      </p:ext>
    </p:extLst>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Subtitle/Content_Blank">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A33B9C8-EB33-C4DE-5E6D-7384009E0518}"/>
              </a:ext>
            </a:extLst>
          </p:cNvPr>
          <p:cNvSpPr>
            <a:spLocks noGrp="1"/>
          </p:cNvSpPr>
          <p:nvPr>
            <p:ph type="title" hasCustomPrompt="1"/>
          </p:nvPr>
        </p:nvSpPr>
        <p:spPr>
          <a:xfrm>
            <a:off x="420623" y="347472"/>
            <a:ext cx="11350689" cy="562427"/>
          </a:xfrm>
          <a:prstGeom prst="rect">
            <a:avLst/>
          </a:prstGeom>
        </p:spPr>
        <p:txBody>
          <a:bodyPr lIns="0"/>
          <a:lstStyle>
            <a:lvl1pPr>
              <a:defRPr lang="en-US" sz="3600" b="0" i="0" kern="1200" dirty="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stStyle>
          <a:p>
            <a:r>
              <a:rPr lang="en-US"/>
              <a:t>Headline Goes Here, Roboto Light, 36 Points, 1 Line</a:t>
            </a:r>
          </a:p>
        </p:txBody>
      </p:sp>
      <p:sp>
        <p:nvSpPr>
          <p:cNvPr id="7" name="Text Placeholder 4">
            <a:extLst>
              <a:ext uri="{FF2B5EF4-FFF2-40B4-BE49-F238E27FC236}">
                <a16:creationId xmlns:a16="http://schemas.microsoft.com/office/drawing/2014/main" id="{2C04F57D-953F-7911-4E6A-E96CB1F36E25}"/>
              </a:ext>
            </a:extLst>
          </p:cNvPr>
          <p:cNvSpPr>
            <a:spLocks noGrp="1"/>
          </p:cNvSpPr>
          <p:nvPr>
            <p:ph type="body" sz="quarter" idx="13" hasCustomPrompt="1"/>
          </p:nvPr>
        </p:nvSpPr>
        <p:spPr>
          <a:xfrm>
            <a:off x="420624" y="916893"/>
            <a:ext cx="11355352" cy="331601"/>
          </a:xfrm>
          <a:prstGeom prst="rect">
            <a:avLst/>
          </a:prstGeom>
        </p:spPr>
        <p:txBody>
          <a:bodyPr anchor="t"/>
          <a:lstStyle>
            <a:lvl1pPr marL="0" indent="0">
              <a:buNone/>
              <a:defRPr lang="en-US" sz="2200" b="0" i="0" kern="1200" baseline="0" dirty="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vl2pPr marL="169863" indent="0">
              <a:buNone/>
              <a:defRPr/>
            </a:lvl2pPr>
            <a:lvl3pPr marL="344487" indent="0">
              <a:buNone/>
              <a:defRPr/>
            </a:lvl3pPr>
            <a:lvl4pPr marL="458788" indent="0">
              <a:buNone/>
              <a:defRPr/>
            </a:lvl4pPr>
            <a:lvl5pPr marL="630237" indent="0">
              <a:buNone/>
              <a:defRPr/>
            </a:lvl5pPr>
          </a:lstStyle>
          <a:p>
            <a:pPr lvl="0"/>
            <a:r>
              <a:rPr lang="en-US"/>
              <a:t>Subtitle goes here, Roboto Regular 22 point, no longer than one line</a:t>
            </a:r>
          </a:p>
        </p:txBody>
      </p:sp>
      <p:sp>
        <p:nvSpPr>
          <p:cNvPr id="9" name="TextBox 8">
            <a:extLst>
              <a:ext uri="{FF2B5EF4-FFF2-40B4-BE49-F238E27FC236}">
                <a16:creationId xmlns:a16="http://schemas.microsoft.com/office/drawing/2014/main" id="{EFF4781C-C7B1-608C-3E1D-2497F49F59EC}"/>
              </a:ext>
            </a:extLst>
          </p:cNvPr>
          <p:cNvSpPr txBox="1"/>
          <p:nvPr userDrawn="1"/>
        </p:nvSpPr>
        <p:spPr>
          <a:xfrm>
            <a:off x="11487479" y="6375398"/>
            <a:ext cx="413896" cy="208701"/>
          </a:xfrm>
          <a:prstGeom prst="rect">
            <a:avLst/>
          </a:prstGeom>
        </p:spPr>
        <p:txBody>
          <a:bodyPr lIns="0" tIns="0" rIns="0" bIns="0" anchor="ctr" anchorCtr="0"/>
          <a:lstStyle>
            <a:defPPr>
              <a:defRPr lang="en-US"/>
            </a:defPPr>
            <a:lvl1pPr>
              <a:defRPr sz="1100">
                <a:solidFill>
                  <a:schemeClr val="tx2">
                    <a:lumMod val="50000"/>
                    <a:lumOff val="50000"/>
                  </a:schemeClr>
                </a:solidFill>
              </a:defRPr>
            </a:lvl1pPr>
          </a:lstStyle>
          <a:p>
            <a:pPr marL="0" lvl="0" algn="ctr" defTabSz="457200" rtl="0" eaLnBrk="1" latinLnBrk="0" hangingPunct="1"/>
            <a:fld id="{64202F7F-356F-46E2-8791-88745C87F5D9}" type="slidenum">
              <a:rPr lang="en-US" sz="1000" b="0" i="0" kern="1200" smtClean="0">
                <a:solidFill>
                  <a:schemeClr val="tx1">
                    <a:lumMod val="50000"/>
                    <a:lumOff val="50000"/>
                  </a:schemeClr>
                </a:solidFill>
                <a:latin typeface="+mj-lt"/>
                <a:ea typeface="Roboto" charset="0"/>
                <a:cs typeface="Roboto" charset="0"/>
              </a:rPr>
              <a:pPr marL="0" lvl="0" algn="ctr" defTabSz="457200" rtl="0" eaLnBrk="1" latinLnBrk="0" hangingPunct="1"/>
              <a:t>‹#›</a:t>
            </a:fld>
            <a:endParaRPr lang="en-US" sz="1000" b="0" i="0" kern="1200">
              <a:solidFill>
                <a:schemeClr val="tx1">
                  <a:lumMod val="50000"/>
                  <a:lumOff val="50000"/>
                </a:schemeClr>
              </a:solidFill>
              <a:latin typeface="+mj-lt"/>
              <a:ea typeface="Roboto" charset="0"/>
              <a:cs typeface="Roboto" charset="0"/>
            </a:endParaRPr>
          </a:p>
        </p:txBody>
      </p:sp>
      <p:sp>
        <p:nvSpPr>
          <p:cNvPr id="10" name="Rectangle 9">
            <a:extLst>
              <a:ext uri="{FF2B5EF4-FFF2-40B4-BE49-F238E27FC236}">
                <a16:creationId xmlns:a16="http://schemas.microsoft.com/office/drawing/2014/main" id="{61698190-CE6B-7FB6-D652-787E29005938}"/>
              </a:ext>
            </a:extLst>
          </p:cNvPr>
          <p:cNvSpPr/>
          <p:nvPr userDrawn="1"/>
        </p:nvSpPr>
        <p:spPr>
          <a:xfrm>
            <a:off x="0" y="6210300"/>
            <a:ext cx="2242868" cy="6477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 tIns="91440" rIns="137160" bIns="91440" rtlCol="0" anchor="ctr"/>
          <a:lstStyle/>
          <a:p>
            <a:pPr algn="ctr"/>
            <a:endParaRPr lang="en-US" sz="1600">
              <a:solidFill>
                <a:schemeClr val="bg1"/>
              </a:solidFill>
              <a:latin typeface="Roboto" charset="0"/>
              <a:ea typeface="Roboto" charset="0"/>
              <a:cs typeface="Roboto" charset="0"/>
            </a:endParaRPr>
          </a:p>
        </p:txBody>
      </p:sp>
      <p:sp>
        <p:nvSpPr>
          <p:cNvPr id="3" name="Content Placeholder 2">
            <a:extLst>
              <a:ext uri="{FF2B5EF4-FFF2-40B4-BE49-F238E27FC236}">
                <a16:creationId xmlns:a16="http://schemas.microsoft.com/office/drawing/2014/main" id="{9C7E2797-7D8A-C3EE-6B19-CCDCB6D5676B}"/>
              </a:ext>
            </a:extLst>
          </p:cNvPr>
          <p:cNvSpPr>
            <a:spLocks noGrp="1"/>
          </p:cNvSpPr>
          <p:nvPr>
            <p:ph sz="quarter" idx="14"/>
          </p:nvPr>
        </p:nvSpPr>
        <p:spPr>
          <a:xfrm>
            <a:off x="420688" y="1600200"/>
            <a:ext cx="11350625" cy="4381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3254803"/>
      </p:ext>
    </p:extLst>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26139" y="329103"/>
            <a:ext cx="11345174" cy="585297"/>
          </a:xfrm>
          <a:prstGeom prst="rect">
            <a:avLst/>
          </a:prstGeom>
        </p:spPr>
        <p:txBody>
          <a:bodyPr lIns="0"/>
          <a:lstStyle/>
          <a:p>
            <a:pPr lvl="0"/>
            <a:r>
              <a:rPr lang="en-US"/>
              <a:t>Headline goes here, </a:t>
            </a:r>
            <a:r>
              <a:rPr lang="en-US" err="1"/>
              <a:t>Roboto</a:t>
            </a:r>
            <a:r>
              <a:rPr lang="en-US"/>
              <a:t> Light, 36 points</a:t>
            </a:r>
          </a:p>
        </p:txBody>
      </p:sp>
      <p:sp>
        <p:nvSpPr>
          <p:cNvPr id="7" name="TextBox 6">
            <a:extLst>
              <a:ext uri="{FF2B5EF4-FFF2-40B4-BE49-F238E27FC236}">
                <a16:creationId xmlns:a16="http://schemas.microsoft.com/office/drawing/2014/main" id="{E6CAB59E-A494-8796-0D1D-179C1BCA6C6D}"/>
              </a:ext>
            </a:extLst>
          </p:cNvPr>
          <p:cNvSpPr txBox="1"/>
          <p:nvPr userDrawn="1"/>
        </p:nvSpPr>
        <p:spPr>
          <a:xfrm>
            <a:off x="4537172" y="6396736"/>
            <a:ext cx="3117657" cy="179070"/>
          </a:xfrm>
          <a:prstGeom prst="rect">
            <a:avLst/>
          </a:prstGeom>
        </p:spPr>
        <p:txBody>
          <a:bodyPr lIns="0" tIns="0" rIns="0" bIns="0" anchor="ctr" anchorCtr="0"/>
          <a:lstStyle>
            <a:defPPr>
              <a:defRPr lang="en-US"/>
            </a:defPPr>
            <a:lvl1pPr>
              <a:defRPr sz="1050">
                <a:solidFill>
                  <a:schemeClr val="tx2">
                    <a:lumMod val="50000"/>
                    <a:lumOff val="50000"/>
                  </a:schemeClr>
                </a:solidFill>
                <a:ea typeface="Arial" charset="0"/>
                <a:cs typeface="Arial" charset="0"/>
              </a:defRPr>
            </a:lvl1pPr>
          </a:lstStyle>
          <a:p>
            <a:pPr lvl="0" algn="ctr"/>
            <a:r>
              <a:rPr lang="en-US" sz="900" b="0" i="0">
                <a:solidFill>
                  <a:schemeClr val="bg2">
                    <a:lumMod val="60000"/>
                    <a:lumOff val="40000"/>
                  </a:schemeClr>
                </a:solidFill>
                <a:latin typeface="+mj-lt"/>
                <a:ea typeface="Roboto" charset="0"/>
                <a:cs typeface="Roboto" charset="0"/>
              </a:rPr>
              <a:t>© Informatica. Proprietary and Confidential.</a:t>
            </a:r>
          </a:p>
        </p:txBody>
      </p:sp>
      <p:pic>
        <p:nvPicPr>
          <p:cNvPr id="8" name="Graphic 7">
            <a:extLst>
              <a:ext uri="{FF2B5EF4-FFF2-40B4-BE49-F238E27FC236}">
                <a16:creationId xmlns:a16="http://schemas.microsoft.com/office/drawing/2014/main" id="{3167F05E-1B5D-D88F-08A2-513E6834DF22}"/>
              </a:ext>
            </a:extLst>
          </p:cNvPr>
          <p:cNvPicPr>
            <a:picLocks noChangeAspect="1"/>
          </p:cNvPicPr>
          <p:nvPr userDrawn="1"/>
        </p:nvPicPr>
        <p:blipFill>
          <a:blip r:embed="rId33">
            <a:extLst>
              <a:ext uri="{96DAC541-7B7A-43D3-8B79-37D633B846F1}">
                <asvg:svgBlip xmlns:asvg="http://schemas.microsoft.com/office/drawing/2016/SVG/main" r:embed="rId34"/>
              </a:ext>
            </a:extLst>
          </a:blip>
          <a:stretch>
            <a:fillRect/>
          </a:stretch>
        </p:blipFill>
        <p:spPr>
          <a:xfrm>
            <a:off x="418793" y="6297034"/>
            <a:ext cx="1444752" cy="356691"/>
          </a:xfrm>
          <a:prstGeom prst="rect">
            <a:avLst/>
          </a:prstGeom>
        </p:spPr>
      </p:pic>
      <p:sp>
        <p:nvSpPr>
          <p:cNvPr id="3" name="Text Placeholder 2">
            <a:extLst>
              <a:ext uri="{FF2B5EF4-FFF2-40B4-BE49-F238E27FC236}">
                <a16:creationId xmlns:a16="http://schemas.microsoft.com/office/drawing/2014/main" id="{9CE189C1-07B0-1B67-42F5-736D1285D843}"/>
              </a:ext>
            </a:extLst>
          </p:cNvPr>
          <p:cNvSpPr>
            <a:spLocks noGrp="1"/>
          </p:cNvSpPr>
          <p:nvPr>
            <p:ph type="body" idx="1"/>
          </p:nvPr>
        </p:nvSpPr>
        <p:spPr>
          <a:xfrm>
            <a:off x="426139" y="1600200"/>
            <a:ext cx="11345174" cy="4381500"/>
          </a:xfrm>
          <a:prstGeom prst="rect">
            <a:avLst/>
          </a:prstGeom>
        </p:spPr>
        <p:txBody>
          <a:bodyPr vert="horz" lIns="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433727"/>
      </p:ext>
    </p:extLst>
  </p:cSld>
  <p:clrMap bg1="dk1" tx1="lt1" bg2="dk2" tx2="lt2" accent1="accent1" accent2="accent2" accent3="accent3" accent4="accent4" accent5="accent5" accent6="accent6" hlink="hlink" folHlink="folHlink"/>
  <p:sldLayoutIdLst>
    <p:sldLayoutId id="2147483936" r:id="rId1"/>
    <p:sldLayoutId id="2147483941" r:id="rId2"/>
    <p:sldLayoutId id="2147483954" r:id="rId3"/>
    <p:sldLayoutId id="2147484023" r:id="rId4"/>
    <p:sldLayoutId id="2147483901" r:id="rId5"/>
    <p:sldLayoutId id="2147483925" r:id="rId6"/>
    <p:sldLayoutId id="2147483926" r:id="rId7"/>
    <p:sldLayoutId id="2147483902" r:id="rId8"/>
    <p:sldLayoutId id="2147483927" r:id="rId9"/>
    <p:sldLayoutId id="2147483928" r:id="rId10"/>
    <p:sldLayoutId id="2147483918" r:id="rId11"/>
    <p:sldLayoutId id="2147483917" r:id="rId12"/>
    <p:sldLayoutId id="2147483900" r:id="rId13"/>
    <p:sldLayoutId id="2147483940" r:id="rId14"/>
    <p:sldLayoutId id="2147483923" r:id="rId15"/>
    <p:sldLayoutId id="2147483924" r:id="rId16"/>
    <p:sldLayoutId id="2147484057" r:id="rId17"/>
    <p:sldLayoutId id="2147484056" r:id="rId18"/>
    <p:sldLayoutId id="2147483830" r:id="rId19"/>
    <p:sldLayoutId id="2147483953" r:id="rId20"/>
    <p:sldLayoutId id="2147483942" r:id="rId21"/>
    <p:sldLayoutId id="2147484055" r:id="rId22"/>
    <p:sldLayoutId id="2147483887" r:id="rId23"/>
    <p:sldLayoutId id="2147484052" r:id="rId24"/>
    <p:sldLayoutId id="2147483800" r:id="rId25"/>
    <p:sldLayoutId id="2147483801" r:id="rId26"/>
    <p:sldLayoutId id="2147483793" r:id="rId27"/>
    <p:sldLayoutId id="2147483899" r:id="rId28"/>
    <p:sldLayoutId id="2147484050" r:id="rId29"/>
    <p:sldLayoutId id="2147484051" r:id="rId30"/>
    <p:sldLayoutId id="2147484054"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217" rtl="0" eaLnBrk="1" latinLnBrk="0" hangingPunct="1">
        <a:lnSpc>
          <a:spcPct val="90000"/>
        </a:lnSpc>
        <a:spcBef>
          <a:spcPct val="0"/>
        </a:spcBef>
        <a:buNone/>
        <a:defRPr lang="en-US" sz="3600" b="0" i="0" kern="1200" baseline="0" dirty="0">
          <a:solidFill>
            <a:schemeClr val="tx1"/>
          </a:solidFill>
          <a:latin typeface="+mj-lt"/>
          <a:ea typeface="Roboto Lt" charset="0"/>
          <a:cs typeface="Roboto Lt" charset="0"/>
        </a:defRPr>
      </a:lvl1pPr>
    </p:titleStyle>
    <p:bodyStyle>
      <a:lvl1pPr marL="228600" indent="-228600" algn="l" defTabSz="914400" rtl="0" eaLnBrk="1" latinLnBrk="0" hangingPunct="1">
        <a:lnSpc>
          <a:spcPct val="100000"/>
        </a:lnSpc>
        <a:spcBef>
          <a:spcPts val="600"/>
        </a:spcBef>
        <a:spcAft>
          <a:spcPts val="600"/>
        </a:spcAft>
        <a:buClr>
          <a:schemeClr val="tx1"/>
        </a:buClr>
        <a:buFont typeface="Arial" panose="020B0604020202020204" pitchFamily="34" charset="0"/>
        <a:buChar char="•"/>
        <a:defRPr lang="en-US" sz="2000" b="0" i="0" kern="1200" baseline="0" dirty="0">
          <a:solidFill>
            <a:schemeClr val="tx1"/>
          </a:solidFill>
          <a:latin typeface="+mn-lt"/>
          <a:ea typeface="+mn-ea"/>
          <a:cs typeface="+mn-cs"/>
        </a:defRPr>
      </a:lvl1pPr>
      <a:lvl2pPr marL="742950" indent="-285750" algn="l" defTabSz="914217" rtl="0" eaLnBrk="1" latinLnBrk="0" hangingPunct="1">
        <a:lnSpc>
          <a:spcPct val="95000"/>
        </a:lnSpc>
        <a:spcBef>
          <a:spcPts val="600"/>
        </a:spcBef>
        <a:spcAft>
          <a:spcPts val="600"/>
        </a:spcAft>
        <a:buClr>
          <a:schemeClr val="tx1"/>
        </a:buClr>
        <a:buFont typeface="Arial" panose="020B0604020202020204" pitchFamily="34" charset="0"/>
        <a:buChar char="•"/>
        <a:defRPr lang="en-US" sz="1800" b="0" i="0" kern="1200" baseline="0" dirty="0">
          <a:solidFill>
            <a:schemeClr val="tx1"/>
          </a:solidFill>
          <a:latin typeface="+mn-lt"/>
          <a:ea typeface="+mn-ea"/>
          <a:cs typeface="+mn-cs"/>
        </a:defRPr>
      </a:lvl2pPr>
      <a:lvl3pPr marL="1200150" indent="-285750" algn="l" defTabSz="914217" rtl="0" eaLnBrk="1" latinLnBrk="0" hangingPunct="1">
        <a:lnSpc>
          <a:spcPct val="95000"/>
        </a:lnSpc>
        <a:spcBef>
          <a:spcPts val="600"/>
        </a:spcBef>
        <a:spcAft>
          <a:spcPts val="600"/>
        </a:spcAft>
        <a:buClr>
          <a:schemeClr val="tx1"/>
        </a:buClr>
        <a:buFont typeface="Arial" panose="020B0604020202020204" pitchFamily="34" charset="0"/>
        <a:buChar char="•"/>
        <a:defRPr lang="en-US" sz="1600" b="0" i="0" kern="1200" baseline="0" dirty="0">
          <a:solidFill>
            <a:schemeClr val="tx1"/>
          </a:solidFill>
          <a:latin typeface="+mn-lt"/>
          <a:ea typeface="+mn-ea"/>
          <a:cs typeface="+mn-cs"/>
        </a:defRPr>
      </a:lvl3pPr>
      <a:lvl4pPr marL="1547813" indent="-174625" algn="l" defTabSz="914217" rtl="0" eaLnBrk="1" latinLnBrk="0" hangingPunct="1">
        <a:lnSpc>
          <a:spcPct val="95000"/>
        </a:lnSpc>
        <a:spcBef>
          <a:spcPts val="600"/>
        </a:spcBef>
        <a:spcAft>
          <a:spcPts val="600"/>
        </a:spcAft>
        <a:buClr>
          <a:schemeClr val="tx1"/>
        </a:buClr>
        <a:buFont typeface="Arial" panose="020B0604020202020204" pitchFamily="34" charset="0"/>
        <a:buChar char="•"/>
        <a:tabLst/>
        <a:defRPr sz="1400" b="0" i="0" kern="1200">
          <a:solidFill>
            <a:schemeClr val="tx1"/>
          </a:solidFill>
          <a:latin typeface="+mn-lt"/>
          <a:ea typeface="Roboto" charset="0"/>
          <a:cs typeface="Roboto" charset="0"/>
        </a:defRPr>
      </a:lvl4pPr>
      <a:lvl5pPr marL="1889125" indent="-166688" algn="l" defTabSz="914217" rtl="0" eaLnBrk="1" latinLnBrk="0" hangingPunct="1">
        <a:lnSpc>
          <a:spcPct val="95000"/>
        </a:lnSpc>
        <a:spcBef>
          <a:spcPts val="600"/>
        </a:spcBef>
        <a:spcAft>
          <a:spcPts val="600"/>
        </a:spcAft>
        <a:buClr>
          <a:schemeClr val="tx1"/>
        </a:buClr>
        <a:buFont typeface="Arial" panose="020B0604020202020204" pitchFamily="34" charset="0"/>
        <a:buChar char="•"/>
        <a:tabLst/>
        <a:defRPr sz="1400" b="0" i="0" kern="1200">
          <a:solidFill>
            <a:schemeClr val="tx1"/>
          </a:solidFill>
          <a:latin typeface="+mn-lt"/>
          <a:ea typeface="Roboto" charset="0"/>
          <a:cs typeface="Roboto" charset="0"/>
        </a:defRPr>
      </a:lvl5pPr>
      <a:lvl6pPr marL="914400" indent="-169863" algn="l" defTabSz="914217" rtl="0" eaLnBrk="1" latinLnBrk="0" hangingPunct="1">
        <a:lnSpc>
          <a:spcPct val="90000"/>
        </a:lnSpc>
        <a:spcBef>
          <a:spcPts val="500"/>
        </a:spcBef>
        <a:spcAft>
          <a:spcPts val="1200"/>
        </a:spcAft>
        <a:buClr>
          <a:schemeClr val="tx1"/>
        </a:buClr>
        <a:buFont typeface="Arial" panose="020B0604020202020204" pitchFamily="34" charset="0"/>
        <a:buChar char="•"/>
        <a:defRPr sz="1200" b="0" i="0" kern="1200">
          <a:solidFill>
            <a:schemeClr val="tx1"/>
          </a:solidFill>
          <a:latin typeface="Roboto" charset="0"/>
          <a:ea typeface="Roboto" charset="0"/>
          <a:cs typeface="Roboto" charset="0"/>
        </a:defRPr>
      </a:lvl6pPr>
      <a:lvl7pPr marL="1084263" indent="-169863" algn="l" defTabSz="914217" rtl="0" eaLnBrk="1" latinLnBrk="0" hangingPunct="1">
        <a:lnSpc>
          <a:spcPct val="90000"/>
        </a:lnSpc>
        <a:spcBef>
          <a:spcPts val="500"/>
        </a:spcBef>
        <a:spcAft>
          <a:spcPts val="1200"/>
        </a:spcAft>
        <a:buClr>
          <a:schemeClr val="accent2"/>
        </a:buClr>
        <a:buFont typeface="Arial" panose="020B0604020202020204" pitchFamily="34" charset="0"/>
        <a:buChar char="•"/>
        <a:defRPr sz="1200" b="0" i="0" kern="1200">
          <a:solidFill>
            <a:schemeClr val="tx1"/>
          </a:solidFill>
          <a:latin typeface="Roboto" charset="0"/>
          <a:ea typeface="Roboto" charset="0"/>
          <a:cs typeface="Roboto" charset="0"/>
        </a:defRPr>
      </a:lvl7pPr>
      <a:lvl8pPr marL="1258888" indent="-174625" algn="l" defTabSz="914217" rtl="0" eaLnBrk="1" latinLnBrk="0" hangingPunct="1">
        <a:lnSpc>
          <a:spcPct val="90000"/>
        </a:lnSpc>
        <a:spcBef>
          <a:spcPts val="500"/>
        </a:spcBef>
        <a:spcAft>
          <a:spcPts val="1200"/>
        </a:spcAft>
        <a:buClr>
          <a:schemeClr val="accent2"/>
        </a:buClr>
        <a:buFont typeface="Arial" panose="020B0604020202020204" pitchFamily="34" charset="0"/>
        <a:buChar char="•"/>
        <a:defRPr sz="1200" b="0" i="0" kern="1200">
          <a:solidFill>
            <a:schemeClr val="tx1"/>
          </a:solidFill>
          <a:latin typeface="Roboto" charset="0"/>
          <a:ea typeface="Roboto" charset="0"/>
          <a:cs typeface="Roboto" charset="0"/>
        </a:defRPr>
      </a:lvl8pPr>
      <a:lvl9pPr marL="1428750" indent="-169863" algn="l" defTabSz="914217" rtl="0" eaLnBrk="1" latinLnBrk="0" hangingPunct="1">
        <a:lnSpc>
          <a:spcPct val="90000"/>
        </a:lnSpc>
        <a:spcBef>
          <a:spcPts val="500"/>
        </a:spcBef>
        <a:spcAft>
          <a:spcPts val="1200"/>
        </a:spcAft>
        <a:buClr>
          <a:schemeClr val="accent2"/>
        </a:buClr>
        <a:buFont typeface="Arial" panose="020B0604020202020204" pitchFamily="34" charset="0"/>
        <a:buChar char="•"/>
        <a:defRPr sz="1200" b="0" i="0" kern="1200">
          <a:solidFill>
            <a:schemeClr val="tx1"/>
          </a:solidFill>
          <a:latin typeface="Roboto" charset="0"/>
          <a:ea typeface="Roboto" charset="0"/>
          <a:cs typeface="Roboto" charset="0"/>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2"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9" algn="l" defTabSz="91421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5615" userDrawn="1">
          <p15:clr>
            <a:srgbClr val="F26B43"/>
          </p15:clr>
        </p15:guide>
        <p15:guide id="3" pos="263" userDrawn="1">
          <p15:clr>
            <a:srgbClr val="F26B43"/>
          </p15:clr>
        </p15:guide>
        <p15:guide id="5" orient="horz" pos="3912" userDrawn="1">
          <p15:clr>
            <a:srgbClr val="F26B43"/>
          </p15:clr>
        </p15:guide>
        <p15:guide id="7" pos="11040">
          <p15:clr>
            <a:srgbClr val="F26B43"/>
          </p15:clr>
        </p15:guide>
        <p15:guide id="12" pos="2039" userDrawn="1">
          <p15:clr>
            <a:srgbClr val="F26B43"/>
          </p15:clr>
        </p15:guide>
        <p15:guide id="13" pos="7415" userDrawn="1">
          <p15:clr>
            <a:srgbClr val="F26B43"/>
          </p15:clr>
        </p15:guide>
        <p15:guide id="30" orient="horz" pos="480" userDrawn="1">
          <p15:clr>
            <a:srgbClr val="F26B43"/>
          </p15:clr>
        </p15:guide>
        <p15:guide id="32" orient="horz" pos="3768" userDrawn="1">
          <p15:clr>
            <a:srgbClr val="F26B43"/>
          </p15:clr>
        </p15:guide>
        <p15:guide id="33"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hyperlink" Target="https://www.youtube.com/watch?v=Yo_1jQZOd7g" TargetMode="External"/><Relationship Id="rId3" Type="http://schemas.openxmlformats.org/officeDocument/2006/relationships/hyperlink" Target="https://knowledge.informatica.com/s/article/000246110?language=en_US" TargetMode="External"/><Relationship Id="rId7" Type="http://schemas.openxmlformats.org/officeDocument/2006/relationships/hyperlink" Target="https://docs.informatica.com/integration-cloud/data-integration/current-version/tasks/dynamic-mapping-tasks.html" TargetMode="External"/><Relationship Id="rId2" Type="http://schemas.openxmlformats.org/officeDocument/2006/relationships/hyperlink" Target="https://network.informatica.com/s/question/0D5VM000007Jt9o0AC/what-is-an-access-policy-transformation-in-cloud-data-integration" TargetMode="External"/><Relationship Id="rId1" Type="http://schemas.openxmlformats.org/officeDocument/2006/relationships/slideLayout" Target="../slideLayouts/slideLayout8.xml"/><Relationship Id="rId6" Type="http://schemas.openxmlformats.org/officeDocument/2006/relationships/hyperlink" Target="https://success.informatica.com/explore/tt-webinars/operationalize-risk-and-compliance--trusted-data-sharing-using-d.html" TargetMode="External"/><Relationship Id="rId5" Type="http://schemas.openxmlformats.org/officeDocument/2006/relationships/hyperlink" Target="https://docs.informatica.com/integration-cloud/data-integration/current-version/transformations/access-policy-transformation.html" TargetMode="External"/><Relationship Id="rId4" Type="http://schemas.openxmlformats.org/officeDocument/2006/relationships/hyperlink" Target="https://knowledge.informatica.com/s/article/Execute-a-CDI-Mapping-Job-with-Access-Policy-Transformation"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docs.informatica.com/cloud-common-services/administrator/current-version/rest-api-reference/data-integration-rest-api/connections.html" TargetMode="External"/><Relationship Id="rId13" Type="http://schemas.openxmlformats.org/officeDocument/2006/relationships/hyperlink" Target="https://docs.informatica.com/cloud-common-services/administrator/current-version/rest-api-reference/data-integration-rest-api/dynamic-mapping-tasks/running-a-dynamic-mapping-task.html" TargetMode="External"/><Relationship Id="rId3" Type="http://schemas.openxmlformats.org/officeDocument/2006/relationships/hyperlink" Target="https://docs.informatica.com/cloud-common-services/administrator/current-version/rest-api-reference/platform-rest-api-version-3-resources/login.html" TargetMode="External"/><Relationship Id="rId7" Type="http://schemas.openxmlformats.org/officeDocument/2006/relationships/hyperlink" Target="https://docs.informatica.com/cloud-common-services/administrator/current-version/rest-api-reference/platform-rest-api-version-3-resources/users/getting-user-details.html" TargetMode="External"/><Relationship Id="rId12" Type="http://schemas.openxmlformats.org/officeDocument/2006/relationships/hyperlink" Target="https://docs.informatica.com/cloud-common-services/administrator/current-version/rest-api-reference/data-integration-rest-api/dynamic-mapping-tasks/getting-dynamic-mapping-task-details.html" TargetMode="External"/><Relationship Id="rId2" Type="http://schemas.openxmlformats.org/officeDocument/2006/relationships/hyperlink" Target="https://docs.informatica.com/cloud-common-services/administrator/current-version/rest-api-reference/preface.html" TargetMode="External"/><Relationship Id="rId1" Type="http://schemas.openxmlformats.org/officeDocument/2006/relationships/slideLayout" Target="../slideLayouts/slideLayout8.xml"/><Relationship Id="rId6" Type="http://schemas.openxmlformats.org/officeDocument/2006/relationships/hyperlink" Target="https://docs.informatica.com/cloud-common-services/administrator/current-version/rest-api-reference/platform-rest-api-version-3-resources/schedules/getting-schedule-details.html" TargetMode="External"/><Relationship Id="rId11" Type="http://schemas.openxmlformats.org/officeDocument/2006/relationships/hyperlink" Target="https://docs.informatica.com/cloud-common-services/administrator/current-version/rest-api-reference/data-integration-rest-api/dynamic-mapping-tasks/logging-in.html" TargetMode="External"/><Relationship Id="rId5" Type="http://schemas.openxmlformats.org/officeDocument/2006/relationships/hyperlink" Target="https://docs.informatica.com/cloud-common-services/administrator/current-version/rest-api-reference/platform-rest-api-version-3-resources/lookup.html" TargetMode="External"/><Relationship Id="rId10" Type="http://schemas.openxmlformats.org/officeDocument/2006/relationships/hyperlink" Target="https://docs.informatica.com/cloud-common-services/administrator/current-version/rest-api-reference/data-integration-rest-api/dynamic-mapping-tasks.html" TargetMode="External"/><Relationship Id="rId4" Type="http://schemas.openxmlformats.org/officeDocument/2006/relationships/hyperlink" Target="https://docs.informatica.com/cloud-common-services/administrator/current-version/rest-api-reference/platform-rest-api-version-2-resources/runtime-environments/getting-runtime-environment-details.html" TargetMode="External"/><Relationship Id="rId9" Type="http://schemas.openxmlformats.org/officeDocument/2006/relationships/hyperlink" Target="https://docs.informatica.com/cloud-common-services/administrator/current-version/rest-api-reference/data-integration-rest-api/mappings.html"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docs.informatica.com/data-governance-and-quality-cloud/data-marketplace/current-version/api-reference/introduction/how-to-call-a-data-marketplace-api.html" TargetMode="External"/><Relationship Id="rId2" Type="http://schemas.openxmlformats.org/officeDocument/2006/relationships/hyperlink" Target="https://docs.informatica.com/data-governance-and-quality-cloud/data-marketplace/current-version/api-reference/preface.html" TargetMode="External"/><Relationship Id="rId1" Type="http://schemas.openxmlformats.org/officeDocument/2006/relationships/slideLayout" Target="../slideLayouts/slideLayout8.xml"/><Relationship Id="rId6" Type="http://schemas.openxmlformats.org/officeDocument/2006/relationships/hyperlink" Target="https://docs.informatica.com/data-governance-and-quality-cloud/data-governance-and-catalog/current-version/api-reference/introduction/authentication.html" TargetMode="External"/><Relationship Id="rId5" Type="http://schemas.openxmlformats.org/officeDocument/2006/relationships/hyperlink" Target="https://docs.informatica.com/data-governance-and-quality-cloud/data-governance-and-catalog/current-version/api-reference/preface.html" TargetMode="External"/><Relationship Id="rId4" Type="http://schemas.openxmlformats.org/officeDocument/2006/relationships/hyperlink" Target="https://docs.informatica.com/data-governance-and-quality-cloud/data-marketplace/current-version/api-reference/define-settings-for-data-collections/usage-types/retrieve-usage-type.html"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mailto:supportvideos@informatica.com" TargetMode="External"/><Relationship Id="rId2" Type="http://schemas.openxmlformats.org/officeDocument/2006/relationships/hyperlink" Target="mailto:mysupport@informatica.com" TargetMode="External"/><Relationship Id="rId1" Type="http://schemas.openxmlformats.org/officeDocument/2006/relationships/slideLayout" Target="../slideLayouts/slideLayout8.xml"/><Relationship Id="rId4" Type="http://schemas.openxmlformats.org/officeDocument/2006/relationships/hyperlink" Target="https://x.com/INFAsupport"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6FFA540-C875-4FBB-80EE-F4827208EB89}"/>
              </a:ext>
            </a:extLst>
          </p:cNvPr>
          <p:cNvSpPr>
            <a:spLocks noGrp="1"/>
          </p:cNvSpPr>
          <p:nvPr>
            <p:ph type="body" sz="quarter" idx="10"/>
          </p:nvPr>
        </p:nvSpPr>
        <p:spPr>
          <a:xfrm>
            <a:off x="0" y="-136232"/>
            <a:ext cx="1081377" cy="110076"/>
          </a:xfrm>
        </p:spPr>
        <p:txBody>
          <a:bodyPr/>
          <a:lstStyle/>
          <a:p>
            <a:r>
              <a:rPr lang="en-US"/>
              <a:t>Date goes here</a:t>
            </a:r>
          </a:p>
        </p:txBody>
      </p:sp>
      <p:sp>
        <p:nvSpPr>
          <p:cNvPr id="6" name="Title 5">
            <a:extLst>
              <a:ext uri="{FF2B5EF4-FFF2-40B4-BE49-F238E27FC236}">
                <a16:creationId xmlns:a16="http://schemas.microsoft.com/office/drawing/2014/main" id="{09667717-2420-1CEE-EF64-642EC9E855D6}"/>
              </a:ext>
            </a:extLst>
          </p:cNvPr>
          <p:cNvSpPr>
            <a:spLocks noGrp="1"/>
          </p:cNvSpPr>
          <p:nvPr>
            <p:ph type="title"/>
          </p:nvPr>
        </p:nvSpPr>
        <p:spPr>
          <a:xfrm>
            <a:off x="365053" y="2893381"/>
            <a:ext cx="10810993" cy="1184310"/>
          </a:xfrm>
        </p:spPr>
        <p:txBody>
          <a:bodyPr lIns="0" tIns="45720" rIns="91440" bIns="45720" anchor="b"/>
          <a:lstStyle/>
          <a:p>
            <a:r>
              <a:rPr lang="en-US" sz="3600" dirty="0"/>
              <a:t>Applying Data Privacy On-Load using CDI – Access Policy Transformation and Dynamic Mapping Task</a:t>
            </a:r>
          </a:p>
        </p:txBody>
      </p:sp>
      <p:sp>
        <p:nvSpPr>
          <p:cNvPr id="2" name="TextBox 1">
            <a:extLst>
              <a:ext uri="{FF2B5EF4-FFF2-40B4-BE49-F238E27FC236}">
                <a16:creationId xmlns:a16="http://schemas.microsoft.com/office/drawing/2014/main" id="{1A9C5A84-6745-60CD-B85F-3E64BB006886}"/>
              </a:ext>
            </a:extLst>
          </p:cNvPr>
          <p:cNvSpPr txBox="1"/>
          <p:nvPr/>
        </p:nvSpPr>
        <p:spPr>
          <a:xfrm>
            <a:off x="365052" y="4412284"/>
            <a:ext cx="7208939" cy="877163"/>
          </a:xfrm>
          <a:prstGeom prst="rect">
            <a:avLst/>
          </a:prstGeom>
          <a:noFill/>
        </p:spPr>
        <p:txBody>
          <a:bodyPr wrap="square" rtlCol="0">
            <a:spAutoFit/>
          </a:bodyPr>
          <a:lstStyle/>
          <a:p>
            <a:pPr>
              <a:lnSpc>
                <a:spcPct val="150000"/>
              </a:lnSpc>
            </a:pPr>
            <a:r>
              <a:rPr lang="en-US" b="1"/>
              <a:t>Puneet Dudeja	Sr. Solutions Architect – Customer Success</a:t>
            </a:r>
          </a:p>
          <a:p>
            <a:pPr>
              <a:lnSpc>
                <a:spcPct val="150000"/>
              </a:lnSpc>
            </a:pPr>
            <a:r>
              <a:rPr lang="en-US" b="1"/>
              <a:t>Coomar Das		Sr. Principal Solutions Architect – Customer Success</a:t>
            </a:r>
          </a:p>
        </p:txBody>
      </p:sp>
    </p:spTree>
    <p:extLst>
      <p:ext uri="{BB962C8B-B14F-4D97-AF65-F5344CB8AC3E}">
        <p14:creationId xmlns:p14="http://schemas.microsoft.com/office/powerpoint/2010/main" val="3359413633"/>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3356A-9E5E-38F9-05C0-1C8574D54AC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F4C91BF-3296-5045-6B79-8920A5A9614D}"/>
              </a:ext>
            </a:extLst>
          </p:cNvPr>
          <p:cNvSpPr>
            <a:spLocks noGrp="1"/>
          </p:cNvSpPr>
          <p:nvPr>
            <p:ph type="title"/>
          </p:nvPr>
        </p:nvSpPr>
        <p:spPr>
          <a:xfrm>
            <a:off x="420621" y="247175"/>
            <a:ext cx="10733087" cy="629767"/>
          </a:xfrm>
        </p:spPr>
        <p:txBody>
          <a:bodyPr/>
          <a:lstStyle/>
          <a:p>
            <a:pPr algn="ctr"/>
            <a:r>
              <a:rPr lang="en-US"/>
              <a:t>Use Case</a:t>
            </a:r>
          </a:p>
        </p:txBody>
      </p:sp>
      <p:sp>
        <p:nvSpPr>
          <p:cNvPr id="5" name="Content Placeholder 4">
            <a:extLst>
              <a:ext uri="{FF2B5EF4-FFF2-40B4-BE49-F238E27FC236}">
                <a16:creationId xmlns:a16="http://schemas.microsoft.com/office/drawing/2014/main" id="{26B340EF-230F-237F-0662-2F8638B7A173}"/>
              </a:ext>
            </a:extLst>
          </p:cNvPr>
          <p:cNvSpPr>
            <a:spLocks noGrp="1"/>
          </p:cNvSpPr>
          <p:nvPr>
            <p:ph sz="quarter" idx="14"/>
          </p:nvPr>
        </p:nvSpPr>
        <p:spPr>
          <a:xfrm>
            <a:off x="575897" y="2078965"/>
            <a:ext cx="10733087" cy="3893466"/>
          </a:xfrm>
        </p:spPr>
        <p:txBody>
          <a:bodyPr/>
          <a:lstStyle/>
          <a:p>
            <a:pPr marL="0" indent="0">
              <a:buNone/>
            </a:pPr>
            <a:r>
              <a:rPr lang="en-US"/>
              <a:t>Conrad is now able to deliver protected data without needing to dive into the details of the protections that need to be applied to each dataset or without the manual effort of reaching out to multiple data owners.</a:t>
            </a:r>
          </a:p>
          <a:p>
            <a:pPr marL="0" indent="0">
              <a:buNone/>
            </a:pPr>
            <a:r>
              <a:rPr lang="en-US"/>
              <a:t>However, he still faces another challenge - he would need to create as many mappings as source objects and determine how best to run them in serial or parallel in a CDI Taskflow.</a:t>
            </a:r>
          </a:p>
          <a:p>
            <a:pPr marL="0" indent="0">
              <a:buNone/>
            </a:pPr>
            <a:r>
              <a:rPr lang="en-US"/>
              <a:t>He has almost 5000 objects in total to protect and migrate – so this could be very time-consuming.</a:t>
            </a:r>
          </a:p>
          <a:p>
            <a:pPr marL="0" indent="0">
              <a:buNone/>
            </a:pPr>
            <a:endParaRPr lang="en-US"/>
          </a:p>
          <a:p>
            <a:pPr marL="0" indent="0">
              <a:buNone/>
            </a:pPr>
            <a:endParaRPr lang="en-US"/>
          </a:p>
        </p:txBody>
      </p:sp>
    </p:spTree>
    <p:extLst>
      <p:ext uri="{BB962C8B-B14F-4D97-AF65-F5344CB8AC3E}">
        <p14:creationId xmlns:p14="http://schemas.microsoft.com/office/powerpoint/2010/main" val="423958742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61B4C-1689-D3BD-045C-E4A9C5C225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EB965FE-E9E3-415F-AACD-0C13D36BFAB9}"/>
              </a:ext>
            </a:extLst>
          </p:cNvPr>
          <p:cNvSpPr>
            <a:spLocks noGrp="1"/>
          </p:cNvSpPr>
          <p:nvPr>
            <p:ph type="title"/>
          </p:nvPr>
        </p:nvSpPr>
        <p:spPr>
          <a:xfrm>
            <a:off x="420621" y="247175"/>
            <a:ext cx="10733087" cy="629767"/>
          </a:xfrm>
        </p:spPr>
        <p:txBody>
          <a:bodyPr/>
          <a:lstStyle/>
          <a:p>
            <a:pPr algn="ctr"/>
            <a:r>
              <a:rPr lang="en-US"/>
              <a:t>Solution</a:t>
            </a:r>
          </a:p>
        </p:txBody>
      </p:sp>
      <p:sp>
        <p:nvSpPr>
          <p:cNvPr id="5" name="Content Placeholder 4">
            <a:extLst>
              <a:ext uri="{FF2B5EF4-FFF2-40B4-BE49-F238E27FC236}">
                <a16:creationId xmlns:a16="http://schemas.microsoft.com/office/drawing/2014/main" id="{71ECD152-04DB-45F8-EAD2-EE4B972222CE}"/>
              </a:ext>
            </a:extLst>
          </p:cNvPr>
          <p:cNvSpPr>
            <a:spLocks noGrp="1"/>
          </p:cNvSpPr>
          <p:nvPr>
            <p:ph sz="quarter" idx="14"/>
          </p:nvPr>
        </p:nvSpPr>
        <p:spPr>
          <a:xfrm>
            <a:off x="575897" y="2329131"/>
            <a:ext cx="10733087" cy="3643299"/>
          </a:xfrm>
        </p:spPr>
        <p:txBody>
          <a:bodyPr/>
          <a:lstStyle/>
          <a:p>
            <a:pPr marL="0" indent="0">
              <a:buNone/>
            </a:pPr>
            <a:r>
              <a:rPr lang="en-US"/>
              <a:t>Conrad uses CDI </a:t>
            </a:r>
            <a:r>
              <a:rPr lang="en-US" b="1"/>
              <a:t>Dynamic Mapping Task </a:t>
            </a:r>
            <a:r>
              <a:rPr lang="en-US"/>
              <a:t>(DMT) to create one task with multiple groups of jobs instead, which would simplify his mapping creation effort and largely reduce maintenance. </a:t>
            </a:r>
          </a:p>
          <a:p>
            <a:pPr marL="0" indent="0">
              <a:buNone/>
            </a:pPr>
            <a:endParaRPr lang="en-US"/>
          </a:p>
        </p:txBody>
      </p:sp>
    </p:spTree>
    <p:extLst>
      <p:ext uri="{BB962C8B-B14F-4D97-AF65-F5344CB8AC3E}">
        <p14:creationId xmlns:p14="http://schemas.microsoft.com/office/powerpoint/2010/main" val="308902636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lIns="0" tIns="45720" rIns="91440" bIns="45720" anchor="t"/>
          <a:lstStyle/>
          <a:p>
            <a:pPr algn="ctr"/>
            <a:r>
              <a:rPr lang="en-US">
                <a:latin typeface="Roboto Light"/>
                <a:ea typeface="Roboto Light"/>
                <a:cs typeface="Roboto Light"/>
              </a:rPr>
              <a:t>Knowledge Assets</a:t>
            </a:r>
            <a:endParaRPr lang="en-US"/>
          </a:p>
        </p:txBody>
      </p:sp>
      <p:sp>
        <p:nvSpPr>
          <p:cNvPr id="7" name="Content Placeholder 6">
            <a:extLst>
              <a:ext uri="{FF2B5EF4-FFF2-40B4-BE49-F238E27FC236}">
                <a16:creationId xmlns:a16="http://schemas.microsoft.com/office/drawing/2014/main" id="{897D9387-353A-4E09-93E8-A9DB9FDA66E7}"/>
              </a:ext>
            </a:extLst>
          </p:cNvPr>
          <p:cNvSpPr>
            <a:spLocks noGrp="1"/>
          </p:cNvSpPr>
          <p:nvPr>
            <p:ph sz="quarter" idx="14"/>
          </p:nvPr>
        </p:nvSpPr>
        <p:spPr>
          <a:xfrm>
            <a:off x="420689" y="1600201"/>
            <a:ext cx="10543722" cy="5028493"/>
          </a:xfrm>
        </p:spPr>
        <p:txBody>
          <a:bodyPr vert="horz" lIns="0" tIns="45720" rIns="91440" bIns="45720" rtlCol="0" anchor="t">
            <a:noAutofit/>
          </a:bodyPr>
          <a:lstStyle/>
          <a:p>
            <a:r>
              <a:rPr lang="en-US" dirty="0">
                <a:ea typeface="Roboto Light"/>
                <a:cs typeface="Roboto Light"/>
                <a:hlinkClick r:id="rId2"/>
              </a:rPr>
              <a:t>What is an Access Policy transformation in Cloud Data Integration?</a:t>
            </a:r>
            <a:endParaRPr lang="en-US" dirty="0"/>
          </a:p>
          <a:p>
            <a:r>
              <a:rPr lang="en-US" dirty="0">
                <a:ea typeface="Roboto Light"/>
                <a:cs typeface="Roboto Light"/>
                <a:hlinkClick r:id="rId3"/>
              </a:rPr>
              <a:t>Access Policy Transformation in Cloud Data Integration with Data Access Policy Integration</a:t>
            </a:r>
            <a:endParaRPr lang="en-US" dirty="0">
              <a:ea typeface="Roboto Light"/>
              <a:cs typeface="Roboto Light"/>
            </a:endParaRPr>
          </a:p>
          <a:p>
            <a:r>
              <a:rPr lang="en-US" dirty="0">
                <a:ea typeface="Roboto Light"/>
                <a:cs typeface="Roboto Light"/>
                <a:hlinkClick r:id="rId4"/>
              </a:rPr>
              <a:t>Execute a CDI Mapping Job with Access Policy Transformation</a:t>
            </a:r>
            <a:endParaRPr lang="en-US" dirty="0">
              <a:ea typeface="Roboto Light"/>
              <a:cs typeface="Roboto Light"/>
            </a:endParaRPr>
          </a:p>
          <a:p>
            <a:r>
              <a:rPr lang="en-US" dirty="0">
                <a:hlinkClick r:id="rId5"/>
              </a:rPr>
              <a:t>Doc Page - Access Policy Transformation</a:t>
            </a:r>
            <a:endParaRPr lang="en-US" dirty="0">
              <a:ea typeface="Roboto Light"/>
              <a:cs typeface="Roboto Light"/>
            </a:endParaRPr>
          </a:p>
          <a:p>
            <a:r>
              <a:rPr lang="en-US" dirty="0">
                <a:hlinkClick r:id="rId6"/>
              </a:rPr>
              <a:t>Tech Tuesday Webinar - Operationalize Risk and Compliance, Trusted Data Sharing using Data Privacy, Security and Masking</a:t>
            </a:r>
            <a:endParaRPr lang="en-US" dirty="0"/>
          </a:p>
          <a:p>
            <a:r>
              <a:rPr lang="en-US" dirty="0">
                <a:hlinkClick r:id="rId7" tooltip="https://docs.informatica.com/integration-cloud/data-integration/current-version/tasks/dynamic-mapping-tasks.html"/>
              </a:rPr>
              <a:t>Doc Page - Dynamic Mapping Tasks</a:t>
            </a:r>
            <a:r>
              <a:rPr lang="en-US" dirty="0"/>
              <a:t> </a:t>
            </a:r>
          </a:p>
          <a:p>
            <a:r>
              <a:rPr lang="en-US" dirty="0">
                <a:hlinkClick r:id="rId8" tooltip="https://www.youtube.com/watch?v=yo_1jqzod7g"/>
              </a:rPr>
              <a:t>Tech Tuesday Webinar - IICS Dynamic Mapping Capabilities using CDI and CAI</a:t>
            </a:r>
            <a:endParaRPr lang="en-US" dirty="0"/>
          </a:p>
          <a:p>
            <a:pPr marL="0" indent="0">
              <a:buNone/>
            </a:pPr>
            <a:endParaRPr lang="en-US"/>
          </a:p>
        </p:txBody>
      </p:sp>
    </p:spTree>
    <p:extLst>
      <p:ext uri="{BB962C8B-B14F-4D97-AF65-F5344CB8AC3E}">
        <p14:creationId xmlns:p14="http://schemas.microsoft.com/office/powerpoint/2010/main" val="412265152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E6479C0-5ACD-53C6-CAD3-AD4FDC32C8B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569798C-31CF-EEE7-C869-D52F88F830F1}"/>
              </a:ext>
            </a:extLst>
          </p:cNvPr>
          <p:cNvSpPr>
            <a:spLocks noGrp="1"/>
          </p:cNvSpPr>
          <p:nvPr>
            <p:ph type="title"/>
          </p:nvPr>
        </p:nvSpPr>
        <p:spPr/>
        <p:txBody>
          <a:bodyPr lIns="0" tIns="45720" rIns="91440" bIns="45720" anchor="t"/>
          <a:lstStyle/>
          <a:p>
            <a:pPr algn="ctr"/>
            <a:r>
              <a:rPr lang="en-US">
                <a:latin typeface="Roboto Light"/>
                <a:ea typeface="Roboto Light"/>
                <a:cs typeface="Roboto Light"/>
              </a:rPr>
              <a:t>REST API References – IDMC Platform</a:t>
            </a:r>
            <a:endParaRPr lang="en-US"/>
          </a:p>
        </p:txBody>
      </p:sp>
      <p:sp>
        <p:nvSpPr>
          <p:cNvPr id="7" name="Content Placeholder 6">
            <a:extLst>
              <a:ext uri="{FF2B5EF4-FFF2-40B4-BE49-F238E27FC236}">
                <a16:creationId xmlns:a16="http://schemas.microsoft.com/office/drawing/2014/main" id="{AE4EC09C-D492-BB33-FB53-B862BFFAEAAB}"/>
              </a:ext>
            </a:extLst>
          </p:cNvPr>
          <p:cNvSpPr>
            <a:spLocks noGrp="1"/>
          </p:cNvSpPr>
          <p:nvPr>
            <p:ph sz="quarter" idx="14"/>
          </p:nvPr>
        </p:nvSpPr>
        <p:spPr>
          <a:xfrm>
            <a:off x="420689" y="1017132"/>
            <a:ext cx="10543722" cy="5028493"/>
          </a:xfrm>
        </p:spPr>
        <p:txBody>
          <a:bodyPr vert="horz" lIns="0" tIns="45720" rIns="91440" bIns="45720" rtlCol="0" anchor="t">
            <a:noAutofit/>
          </a:bodyPr>
          <a:lstStyle/>
          <a:p>
            <a:r>
              <a:rPr lang="en-US" dirty="0">
                <a:hlinkClick r:id="rId2"/>
              </a:rPr>
              <a:t>Intelligent Data Management Cloud (IDMC) REST API Reference</a:t>
            </a:r>
            <a:endParaRPr lang="en-US" dirty="0"/>
          </a:p>
          <a:p>
            <a:pPr lvl="1">
              <a:buFont typeface="Courier New" panose="020B0604020202020204" pitchFamily="34" charset="0"/>
              <a:buChar char="o"/>
            </a:pPr>
            <a:r>
              <a:rPr lang="en-US" dirty="0">
                <a:ea typeface="Roboto Light"/>
                <a:cs typeface="Roboto Light"/>
                <a:hlinkClick r:id="rId3"/>
              </a:rPr>
              <a:t>Login</a:t>
            </a:r>
            <a:endParaRPr lang="en-US" dirty="0">
              <a:ea typeface="Roboto Light"/>
              <a:cs typeface="Roboto Light"/>
            </a:endParaRPr>
          </a:p>
          <a:p>
            <a:pPr lvl="1">
              <a:buFont typeface="Courier New" panose="020B0604020202020204" pitchFamily="34" charset="0"/>
              <a:buChar char="o"/>
            </a:pPr>
            <a:r>
              <a:rPr lang="en-US" dirty="0">
                <a:ea typeface="Roboto Light"/>
                <a:cs typeface="Roboto Light"/>
                <a:hlinkClick r:id="rId4"/>
              </a:rPr>
              <a:t>Runtime Environments</a:t>
            </a:r>
            <a:endParaRPr lang="en-US" dirty="0">
              <a:ea typeface="Roboto Light"/>
              <a:cs typeface="Roboto Light"/>
            </a:endParaRPr>
          </a:p>
          <a:p>
            <a:pPr lvl="1">
              <a:buFont typeface="Courier New" panose="020B0604020202020204" pitchFamily="34" charset="0"/>
              <a:buChar char="o"/>
            </a:pPr>
            <a:r>
              <a:rPr lang="en-US" dirty="0">
                <a:ea typeface="Roboto Light"/>
                <a:cs typeface="Roboto Light"/>
                <a:hlinkClick r:id="rId5"/>
              </a:rPr>
              <a:t>Lookup</a:t>
            </a:r>
            <a:endParaRPr lang="en-US" dirty="0">
              <a:ea typeface="Roboto Light"/>
              <a:cs typeface="Roboto Light"/>
            </a:endParaRPr>
          </a:p>
          <a:p>
            <a:pPr lvl="1">
              <a:buFont typeface="Courier New" panose="020B0604020202020204" pitchFamily="34" charset="0"/>
              <a:buChar char="o"/>
            </a:pPr>
            <a:r>
              <a:rPr lang="en-US" dirty="0">
                <a:ea typeface="Roboto Light"/>
                <a:cs typeface="Roboto Light"/>
                <a:hlinkClick r:id="rId6"/>
              </a:rPr>
              <a:t>Schedules</a:t>
            </a:r>
            <a:endParaRPr lang="en-US" dirty="0">
              <a:ea typeface="Roboto Light"/>
              <a:cs typeface="Roboto Light"/>
            </a:endParaRPr>
          </a:p>
          <a:p>
            <a:pPr lvl="1">
              <a:buFont typeface="Courier New" panose="020B0604020202020204" pitchFamily="34" charset="0"/>
              <a:buChar char="o"/>
            </a:pPr>
            <a:r>
              <a:rPr lang="en-US" dirty="0">
                <a:ea typeface="Roboto Light"/>
                <a:cs typeface="Roboto Light"/>
                <a:hlinkClick r:id="rId7"/>
              </a:rPr>
              <a:t>Users</a:t>
            </a:r>
            <a:endParaRPr lang="en-US" dirty="0">
              <a:ea typeface="Roboto Light"/>
              <a:cs typeface="Roboto Light"/>
            </a:endParaRPr>
          </a:p>
          <a:p>
            <a:pPr lvl="1">
              <a:buFont typeface="Courier New" panose="020B0604020202020204" pitchFamily="34" charset="0"/>
              <a:buChar char="o"/>
            </a:pPr>
            <a:r>
              <a:rPr lang="en-US" dirty="0">
                <a:ea typeface="Roboto Light"/>
                <a:cs typeface="Roboto Light"/>
                <a:hlinkClick r:id="rId8"/>
              </a:rPr>
              <a:t>Connections</a:t>
            </a:r>
            <a:endParaRPr lang="en-US" dirty="0">
              <a:ea typeface="Roboto Light"/>
              <a:cs typeface="Roboto Light"/>
            </a:endParaRPr>
          </a:p>
          <a:p>
            <a:pPr lvl="1">
              <a:buFont typeface="Courier New" panose="020B0604020202020204" pitchFamily="34" charset="0"/>
              <a:buChar char="o"/>
            </a:pPr>
            <a:r>
              <a:rPr lang="en-US" dirty="0">
                <a:ea typeface="Roboto Light"/>
                <a:cs typeface="Roboto Light"/>
                <a:hlinkClick r:id="rId9"/>
              </a:rPr>
              <a:t>Mapping</a:t>
            </a:r>
            <a:endParaRPr lang="en-US" dirty="0">
              <a:ea typeface="Roboto Light"/>
              <a:cs typeface="Roboto Light"/>
            </a:endParaRPr>
          </a:p>
          <a:p>
            <a:r>
              <a:rPr lang="en-US" dirty="0">
                <a:ea typeface="Roboto Light"/>
                <a:cs typeface="Roboto Light"/>
                <a:hlinkClick r:id="rId10"/>
              </a:rPr>
              <a:t>Dynamic Mapping Tasks REST APIs</a:t>
            </a:r>
            <a:endParaRPr lang="en-US" dirty="0"/>
          </a:p>
          <a:p>
            <a:pPr lvl="1">
              <a:buFont typeface="Courier New" panose="020B0604020202020204" pitchFamily="34" charset="0"/>
              <a:buChar char="o"/>
            </a:pPr>
            <a:r>
              <a:rPr lang="en-US" dirty="0">
                <a:ea typeface="Roboto Light"/>
                <a:cs typeface="Roboto Light"/>
                <a:hlinkClick r:id="rId11"/>
              </a:rPr>
              <a:t>Login</a:t>
            </a:r>
            <a:endParaRPr lang="en-US" dirty="0">
              <a:ea typeface="Roboto Light"/>
              <a:cs typeface="Roboto Light"/>
            </a:endParaRPr>
          </a:p>
          <a:p>
            <a:pPr lvl="1">
              <a:buFont typeface="Courier New" panose="020B0604020202020204" pitchFamily="34" charset="0"/>
              <a:buChar char="o"/>
            </a:pPr>
            <a:r>
              <a:rPr lang="en-US" dirty="0">
                <a:ea typeface="Roboto Light"/>
                <a:cs typeface="Roboto Light"/>
                <a:hlinkClick r:id="rId12"/>
              </a:rPr>
              <a:t>CRUD</a:t>
            </a:r>
            <a:endParaRPr lang="en-US" dirty="0">
              <a:ea typeface="Roboto Light"/>
              <a:cs typeface="Roboto Light"/>
            </a:endParaRPr>
          </a:p>
          <a:p>
            <a:pPr lvl="1">
              <a:buFont typeface="Courier New" panose="020B0604020202020204" pitchFamily="34" charset="0"/>
              <a:buChar char="o"/>
            </a:pPr>
            <a:r>
              <a:rPr lang="en-US" dirty="0">
                <a:ea typeface="Roboto Light"/>
                <a:cs typeface="Roboto Light"/>
                <a:hlinkClick r:id="rId13"/>
              </a:rPr>
              <a:t>Execute</a:t>
            </a:r>
            <a:endParaRPr lang="en-US" dirty="0">
              <a:ea typeface="Roboto Light"/>
              <a:cs typeface="Roboto Light"/>
            </a:endParaRPr>
          </a:p>
          <a:p>
            <a:pPr marL="0" indent="0">
              <a:buNone/>
            </a:pPr>
            <a:endParaRPr lang="en-US" dirty="0">
              <a:ea typeface="Roboto Light"/>
              <a:cs typeface="Roboto Light"/>
            </a:endParaRPr>
          </a:p>
          <a:p>
            <a:endParaRPr lang="en-US" dirty="0">
              <a:ea typeface="Roboto Light"/>
              <a:cs typeface="Roboto Light"/>
            </a:endParaRPr>
          </a:p>
          <a:p>
            <a:endParaRPr lang="en-US" dirty="0">
              <a:ea typeface="Roboto Light"/>
              <a:cs typeface="Roboto Light"/>
            </a:endParaRPr>
          </a:p>
        </p:txBody>
      </p:sp>
    </p:spTree>
    <p:extLst>
      <p:ext uri="{BB962C8B-B14F-4D97-AF65-F5344CB8AC3E}">
        <p14:creationId xmlns:p14="http://schemas.microsoft.com/office/powerpoint/2010/main" val="103462213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8F2825D-1D0C-9DEE-FD85-D78C20135EC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7390CC4-E495-3750-686D-44A5919F5F83}"/>
              </a:ext>
            </a:extLst>
          </p:cNvPr>
          <p:cNvSpPr>
            <a:spLocks noGrp="1"/>
          </p:cNvSpPr>
          <p:nvPr>
            <p:ph type="title"/>
          </p:nvPr>
        </p:nvSpPr>
        <p:spPr/>
        <p:txBody>
          <a:bodyPr lIns="0" tIns="45720" rIns="91440" bIns="45720" anchor="t"/>
          <a:lstStyle/>
          <a:p>
            <a:pPr algn="ctr"/>
            <a:r>
              <a:rPr lang="en-US">
                <a:latin typeface="Roboto Light"/>
                <a:ea typeface="Roboto Light"/>
                <a:cs typeface="Roboto Light"/>
              </a:rPr>
              <a:t>REST API References – Governance and Marketplace</a:t>
            </a:r>
            <a:endParaRPr lang="en-US"/>
          </a:p>
        </p:txBody>
      </p:sp>
      <p:sp>
        <p:nvSpPr>
          <p:cNvPr id="7" name="Content Placeholder 6">
            <a:extLst>
              <a:ext uri="{FF2B5EF4-FFF2-40B4-BE49-F238E27FC236}">
                <a16:creationId xmlns:a16="http://schemas.microsoft.com/office/drawing/2014/main" id="{181B6C6B-FDEC-900B-A776-C25C56F1C126}"/>
              </a:ext>
            </a:extLst>
          </p:cNvPr>
          <p:cNvSpPr>
            <a:spLocks noGrp="1"/>
          </p:cNvSpPr>
          <p:nvPr>
            <p:ph sz="quarter" idx="14"/>
          </p:nvPr>
        </p:nvSpPr>
        <p:spPr>
          <a:xfrm>
            <a:off x="420689" y="1600201"/>
            <a:ext cx="10543722" cy="5028493"/>
          </a:xfrm>
        </p:spPr>
        <p:txBody>
          <a:bodyPr vert="horz" lIns="0" tIns="45720" rIns="91440" bIns="45720" rtlCol="0" anchor="t">
            <a:noAutofit/>
          </a:bodyPr>
          <a:lstStyle/>
          <a:p>
            <a:r>
              <a:rPr lang="en-US" dirty="0">
                <a:hlinkClick r:id="rId2"/>
              </a:rPr>
              <a:t>Cloud Data Marketplace (CDMP) REST API Reference</a:t>
            </a:r>
            <a:endParaRPr lang="en-US">
              <a:ea typeface="Roboto Light"/>
              <a:cs typeface="Roboto Light"/>
              <a:hlinkClick r:id="" action="ppaction://noaction"/>
            </a:endParaRPr>
          </a:p>
          <a:p>
            <a:pPr lvl="1">
              <a:buFont typeface="Courier New" panose="020B0604020202020204" pitchFamily="34" charset="0"/>
              <a:buChar char="o"/>
            </a:pPr>
            <a:r>
              <a:rPr lang="en-US" dirty="0">
                <a:ea typeface="Roboto Light"/>
                <a:cs typeface="Roboto Light"/>
                <a:hlinkClick r:id="rId3"/>
              </a:rPr>
              <a:t>Authentication</a:t>
            </a:r>
            <a:endParaRPr lang="en-US" dirty="0">
              <a:ea typeface="Roboto Light"/>
              <a:cs typeface="Roboto Light"/>
            </a:endParaRPr>
          </a:p>
          <a:p>
            <a:pPr lvl="1">
              <a:buFont typeface="Courier New" panose="020B0604020202020204" pitchFamily="34" charset="0"/>
              <a:buChar char="o"/>
            </a:pPr>
            <a:r>
              <a:rPr lang="en-US" dirty="0">
                <a:ea typeface="Roboto Light"/>
                <a:cs typeface="Roboto Light"/>
                <a:hlinkClick r:id="rId4"/>
              </a:rPr>
              <a:t>Usage</a:t>
            </a:r>
            <a:r>
              <a:rPr lang="en-US" dirty="0">
                <a:ea typeface="Roboto Light"/>
                <a:cs typeface="Roboto Light"/>
                <a:hlinkClick r:id="rId4"/>
              </a:rPr>
              <a:t> Context</a:t>
            </a:r>
            <a:endParaRPr lang="en-US" dirty="0">
              <a:ea typeface="Roboto Light"/>
              <a:cs typeface="Roboto Light"/>
            </a:endParaRPr>
          </a:p>
          <a:p>
            <a:r>
              <a:rPr lang="en-US" dirty="0">
                <a:hlinkClick r:id="rId5"/>
              </a:rPr>
              <a:t>Cloud Data Governance and Catalog (CDGC) REST API Reference</a:t>
            </a:r>
            <a:endParaRPr lang="en-US" dirty="0"/>
          </a:p>
          <a:p>
            <a:pPr lvl="1">
              <a:buFont typeface="Courier New" panose="020B0604020202020204" pitchFamily="34" charset="0"/>
              <a:buChar char="o"/>
            </a:pPr>
            <a:r>
              <a:rPr lang="en-US" dirty="0">
                <a:ea typeface="Roboto Light"/>
                <a:cs typeface="Roboto Light"/>
                <a:hlinkClick r:id="rId6"/>
              </a:rPr>
              <a:t>Authentication</a:t>
            </a:r>
            <a:endParaRPr lang="en-US">
              <a:ea typeface="Roboto Light"/>
              <a:cs typeface="Roboto Light"/>
            </a:endParaRPr>
          </a:p>
          <a:p>
            <a:pPr lvl="1">
              <a:buFont typeface="Courier New" panose="020B0604020202020204" pitchFamily="34" charset="0"/>
              <a:buChar char="o"/>
            </a:pPr>
            <a:r>
              <a:rPr lang="en-US" dirty="0">
                <a:ea typeface="Roboto Light"/>
                <a:cs typeface="Roboto Light"/>
                <a:hlinkClick r:id="rId6"/>
              </a:rPr>
              <a:t>Search Assets</a:t>
            </a:r>
          </a:p>
          <a:p>
            <a:endParaRPr lang="en-US" dirty="0">
              <a:ea typeface="Roboto Light"/>
              <a:cs typeface="Roboto Light"/>
            </a:endParaRPr>
          </a:p>
          <a:p>
            <a:endParaRPr lang="en-US" dirty="0">
              <a:ea typeface="Roboto Light"/>
              <a:cs typeface="Roboto Light"/>
            </a:endParaRPr>
          </a:p>
          <a:p>
            <a:endParaRPr lang="en-US" dirty="0">
              <a:ea typeface="Roboto Light"/>
              <a:cs typeface="Roboto Light"/>
            </a:endParaRPr>
          </a:p>
        </p:txBody>
      </p:sp>
    </p:spTree>
    <p:extLst>
      <p:ext uri="{BB962C8B-B14F-4D97-AF65-F5344CB8AC3E}">
        <p14:creationId xmlns:p14="http://schemas.microsoft.com/office/powerpoint/2010/main" val="252534946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CDB65-56E7-2879-BE72-E126C01BE2CF}"/>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FC6DDD29-3639-7798-49C7-D2D52F772E93}"/>
              </a:ext>
            </a:extLst>
          </p:cNvPr>
          <p:cNvSpPr>
            <a:spLocks noGrp="1"/>
          </p:cNvSpPr>
          <p:nvPr>
            <p:ph sz="quarter" idx="14"/>
          </p:nvPr>
        </p:nvSpPr>
        <p:spPr>
          <a:xfrm>
            <a:off x="420689" y="1600201"/>
            <a:ext cx="10543722" cy="1696672"/>
          </a:xfrm>
        </p:spPr>
        <p:txBody>
          <a:bodyPr/>
          <a:lstStyle/>
          <a:p>
            <a:pPr marL="0" indent="0">
              <a:buNone/>
              <a:defRPr/>
            </a:pPr>
            <a:r>
              <a:rPr lang="en-US" i="0"/>
              <a:t>We would love to hear from you</a:t>
            </a:r>
          </a:p>
          <a:p>
            <a:pPr>
              <a:buFont typeface="Arial" charset="0"/>
              <a:buChar char="•"/>
              <a:defRPr/>
            </a:pPr>
            <a:endParaRPr lang="en-US">
              <a:hlinkClick r:id="rId2"/>
            </a:endParaRPr>
          </a:p>
          <a:p>
            <a:pPr marL="342900" indent="-342900">
              <a:buFont typeface="Arial" panose="020B0604020202020204" pitchFamily="34" charset="0"/>
              <a:buChar char="•"/>
              <a:defRPr/>
            </a:pPr>
            <a:r>
              <a:rPr lang="en-US" i="0" u="sng">
                <a:solidFill>
                  <a:schemeClr val="accent5"/>
                </a:solidFill>
                <a:hlinkClick r:id="rId3">
                  <a:extLst>
                    <a:ext uri="{A12FA001-AC4F-418D-AE19-62706E023703}">
                      <ahyp:hlinkClr xmlns:ahyp="http://schemas.microsoft.com/office/drawing/2018/hyperlinkcolor" val="tx"/>
                    </a:ext>
                  </a:extLst>
                </a:hlinkClick>
              </a:rPr>
              <a:t>supportvideos@informatica.com</a:t>
            </a:r>
            <a:r>
              <a:rPr lang="en-US" i="0">
                <a:solidFill>
                  <a:schemeClr val="accent5"/>
                </a:solidFill>
              </a:rPr>
              <a:t>    </a:t>
            </a:r>
          </a:p>
          <a:p>
            <a:pPr marL="342900" indent="-342900">
              <a:buFont typeface="Arial" panose="020B0604020202020204" pitchFamily="34" charset="0"/>
              <a:buChar char="•"/>
              <a:defRPr/>
            </a:pPr>
            <a:r>
              <a:rPr lang="en-US" i="0">
                <a:solidFill>
                  <a:schemeClr val="accent5"/>
                </a:solidFill>
                <a:hlinkClick r:id="rId4">
                  <a:extLst>
                    <a:ext uri="{A12FA001-AC4F-418D-AE19-62706E023703}">
                      <ahyp:hlinkClr xmlns:ahyp="http://schemas.microsoft.com/office/drawing/2018/hyperlinkcolor" val="tx"/>
                    </a:ext>
                  </a:extLst>
                </a:hlinkClick>
              </a:rPr>
              <a:t>https://</a:t>
            </a:r>
            <a:r>
              <a:rPr lang="en-US">
                <a:solidFill>
                  <a:schemeClr val="accent5"/>
                </a:solidFill>
                <a:hlinkClick r:id="rId4">
                  <a:extLst>
                    <a:ext uri="{A12FA001-AC4F-418D-AE19-62706E023703}">
                      <ahyp:hlinkClr xmlns:ahyp="http://schemas.microsoft.com/office/drawing/2018/hyperlinkcolor" val="tx"/>
                    </a:ext>
                  </a:extLst>
                </a:hlinkClick>
              </a:rPr>
              <a:t>x</a:t>
            </a:r>
            <a:r>
              <a:rPr lang="en-US" i="0">
                <a:solidFill>
                  <a:schemeClr val="accent5"/>
                </a:solidFill>
                <a:hlinkClick r:id="rId4">
                  <a:extLst>
                    <a:ext uri="{A12FA001-AC4F-418D-AE19-62706E023703}">
                      <ahyp:hlinkClr xmlns:ahyp="http://schemas.microsoft.com/office/drawing/2018/hyperlinkcolor" val="tx"/>
                    </a:ext>
                  </a:extLst>
                </a:hlinkClick>
              </a:rPr>
              <a:t>.com/INFAsupport</a:t>
            </a:r>
            <a:endParaRPr lang="en-US" i="0">
              <a:solidFill>
                <a:schemeClr val="accent5"/>
              </a:solidFill>
            </a:endParaRPr>
          </a:p>
          <a:p>
            <a:pPr marL="0" indent="0">
              <a:buNone/>
            </a:pPr>
            <a:endParaRPr lang="en-US"/>
          </a:p>
        </p:txBody>
      </p:sp>
    </p:spTree>
    <p:extLst>
      <p:ext uri="{BB962C8B-B14F-4D97-AF65-F5344CB8AC3E}">
        <p14:creationId xmlns:p14="http://schemas.microsoft.com/office/powerpoint/2010/main" val="319344852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1823DE-7F0D-ABFA-3054-38E021B6F260}"/>
              </a:ext>
            </a:extLst>
          </p:cNvPr>
          <p:cNvSpPr txBox="1"/>
          <p:nvPr/>
        </p:nvSpPr>
        <p:spPr>
          <a:xfrm>
            <a:off x="2266122" y="2504661"/>
            <a:ext cx="0" cy="0"/>
          </a:xfrm>
          <a:prstGeom prst="rect">
            <a:avLst/>
          </a:prstGeom>
          <a:noFill/>
        </p:spPr>
        <p:txBody>
          <a:bodyPr wrap="none" lIns="0" tIns="0" rIns="0" bIns="0" rtlCol="0">
            <a:noAutofit/>
          </a:bodyPr>
          <a:lstStyle/>
          <a:p>
            <a:pPr algn="l">
              <a:lnSpc>
                <a:spcPct val="90000"/>
              </a:lnSpc>
              <a:spcAft>
                <a:spcPts val="1000"/>
              </a:spcAft>
            </a:pPr>
            <a:endParaRPr lang="en-US">
              <a:latin typeface="Roboto" charset="0"/>
              <a:ea typeface="Roboto" charset="0"/>
              <a:cs typeface="Roboto" charset="0"/>
            </a:endParaRPr>
          </a:p>
        </p:txBody>
      </p:sp>
    </p:spTree>
    <p:extLst>
      <p:ext uri="{BB962C8B-B14F-4D97-AF65-F5344CB8AC3E}">
        <p14:creationId xmlns:p14="http://schemas.microsoft.com/office/powerpoint/2010/main" val="251442903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25572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80F76-704B-A735-0733-638BB8476FEA}"/>
              </a:ext>
            </a:extLst>
          </p:cNvPr>
          <p:cNvSpPr>
            <a:spLocks noGrp="1"/>
          </p:cNvSpPr>
          <p:nvPr>
            <p:ph type="title"/>
          </p:nvPr>
        </p:nvSpPr>
        <p:spPr/>
        <p:txBody>
          <a:bodyPr/>
          <a:lstStyle/>
          <a:p>
            <a:r>
              <a:rPr lang="en-US"/>
              <a:t>Safe Harbor</a:t>
            </a:r>
          </a:p>
        </p:txBody>
      </p:sp>
      <p:sp>
        <p:nvSpPr>
          <p:cNvPr id="3" name="Text Placeholder 2">
            <a:extLst>
              <a:ext uri="{FF2B5EF4-FFF2-40B4-BE49-F238E27FC236}">
                <a16:creationId xmlns:a16="http://schemas.microsoft.com/office/drawing/2014/main" id="{8DBFB1D0-C92E-6F13-1FC9-BE1F5A4888F0}"/>
              </a:ext>
            </a:extLst>
          </p:cNvPr>
          <p:cNvSpPr>
            <a:spLocks noGrp="1"/>
          </p:cNvSpPr>
          <p:nvPr>
            <p:ph type="body" sz="quarter" idx="13"/>
          </p:nvPr>
        </p:nvSpPr>
        <p:spPr>
          <a:xfrm>
            <a:off x="420624" y="916893"/>
            <a:ext cx="10845474" cy="4595386"/>
          </a:xfrm>
        </p:spPr>
        <p:txBody>
          <a:bodyPr/>
          <a:lstStyle/>
          <a:p>
            <a:endParaRPr lang="en-US"/>
          </a:p>
          <a:p>
            <a:r>
              <a:rPr lang="en-US"/>
              <a:t>The information being provided today is for informational purposes only. The development, release, and timing of any Informatica product or functionality described today remain at the sole discretion of Informatica and should not be relied upon in making a purchasing decision. </a:t>
            </a:r>
            <a:br>
              <a:rPr lang="en-US"/>
            </a:br>
            <a:endParaRPr lang="en-US"/>
          </a:p>
          <a:p>
            <a:r>
              <a:rPr lang="en-US"/>
              <a:t>Statements made today are based on currently available information, which is subject to change. Such statements should not be relied upon as a representation, warranty or commitment to deliver specific products or functionality in the future.</a:t>
            </a:r>
          </a:p>
        </p:txBody>
      </p:sp>
    </p:spTree>
    <p:extLst>
      <p:ext uri="{BB962C8B-B14F-4D97-AF65-F5344CB8AC3E}">
        <p14:creationId xmlns:p14="http://schemas.microsoft.com/office/powerpoint/2010/main" val="69088296"/>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FF0F5-FB1B-E1C3-6E2D-CF9CE729CE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8C9970-6C98-60CB-0248-74A2A86C57A2}"/>
              </a:ext>
            </a:extLst>
          </p:cNvPr>
          <p:cNvSpPr>
            <a:spLocks noGrp="1"/>
          </p:cNvSpPr>
          <p:nvPr>
            <p:ph type="title"/>
          </p:nvPr>
        </p:nvSpPr>
        <p:spPr>
          <a:xfrm>
            <a:off x="421318" y="343873"/>
            <a:ext cx="10512862" cy="541468"/>
          </a:xfrm>
        </p:spPr>
        <p:txBody>
          <a:bodyPr/>
          <a:lstStyle/>
          <a:p>
            <a:r>
              <a:rPr lang="en-US"/>
              <a:t>Agenda </a:t>
            </a:r>
          </a:p>
        </p:txBody>
      </p:sp>
      <p:sp>
        <p:nvSpPr>
          <p:cNvPr id="4" name="Freeform 10">
            <a:extLst>
              <a:ext uri="{FF2B5EF4-FFF2-40B4-BE49-F238E27FC236}">
                <a16:creationId xmlns:a16="http://schemas.microsoft.com/office/drawing/2014/main" id="{C9952C26-58F5-0D64-6640-1DEB36BE78BC}"/>
              </a:ext>
            </a:extLst>
          </p:cNvPr>
          <p:cNvSpPr/>
          <p:nvPr/>
        </p:nvSpPr>
        <p:spPr>
          <a:xfrm>
            <a:off x="434439" y="1560289"/>
            <a:ext cx="5055845" cy="932445"/>
          </a:xfrm>
          <a:custGeom>
            <a:avLst/>
            <a:gdLst>
              <a:gd name="connsiteX0" fmla="*/ 0 w 2946408"/>
              <a:gd name="connsiteY0" fmla="*/ 0 h 1767845"/>
              <a:gd name="connsiteX1" fmla="*/ 2946408 w 2946408"/>
              <a:gd name="connsiteY1" fmla="*/ 0 h 1767845"/>
              <a:gd name="connsiteX2" fmla="*/ 2946408 w 2946408"/>
              <a:gd name="connsiteY2" fmla="*/ 1767845 h 1767845"/>
              <a:gd name="connsiteX3" fmla="*/ 0 w 2946408"/>
              <a:gd name="connsiteY3" fmla="*/ 1767845 h 1767845"/>
              <a:gd name="connsiteX4" fmla="*/ 0 w 2946408"/>
              <a:gd name="connsiteY4" fmla="*/ 0 h 1767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408" h="1767845">
                <a:moveTo>
                  <a:pt x="0" y="0"/>
                </a:moveTo>
                <a:lnTo>
                  <a:pt x="2946408" y="0"/>
                </a:lnTo>
                <a:lnTo>
                  <a:pt x="2946408" y="1767845"/>
                </a:lnTo>
                <a:lnTo>
                  <a:pt x="0" y="1767845"/>
                </a:lnTo>
                <a:lnTo>
                  <a:pt x="0" y="0"/>
                </a:lnTo>
                <a:close/>
              </a:path>
            </a:pathLst>
          </a:custGeom>
          <a:solidFill>
            <a:schemeClr val="bg2">
              <a:lumMod val="20000"/>
              <a:lumOff val="80000"/>
              <a:alpha val="50000"/>
            </a:schemeClr>
          </a:solidFill>
          <a:ln>
            <a:noFill/>
          </a:ln>
          <a:effectLst/>
        </p:spPr>
        <p:style>
          <a:lnRef idx="0">
            <a:schemeClr val="lt1">
              <a:hueOff val="0"/>
              <a:satOff val="0"/>
              <a:lumOff val="0"/>
              <a:alphaOff val="0"/>
            </a:schemeClr>
          </a:lnRef>
          <a:fillRef idx="3">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txBody>
          <a:bodyPr spcFirstLastPara="0" vert="horz" wrap="square" lIns="822746" tIns="91416" rIns="133281" bIns="133281" numCol="1" spcCol="1270" anchor="t" anchorCtr="0">
            <a:noAutofit/>
          </a:bodyPr>
          <a:lstStyle/>
          <a:p>
            <a:pPr defTabSz="1554895">
              <a:lnSpc>
                <a:spcPct val="90000"/>
              </a:lnSpc>
              <a:spcBef>
                <a:spcPct val="0"/>
              </a:spcBef>
              <a:spcAft>
                <a:spcPct val="35000"/>
              </a:spcAft>
              <a:defRPr/>
            </a:pPr>
            <a:endParaRPr lang="en-US" sz="2399">
              <a:solidFill>
                <a:srgbClr val="373737"/>
              </a:solidFill>
              <a:latin typeface="Roboto Lt" pitchFamily="2" charset="0"/>
              <a:ea typeface="Roboto Lt" pitchFamily="2" charset="0"/>
            </a:endParaRPr>
          </a:p>
        </p:txBody>
      </p:sp>
      <p:sp>
        <p:nvSpPr>
          <p:cNvPr id="5" name="Flowchart: Data 17">
            <a:extLst>
              <a:ext uri="{FF2B5EF4-FFF2-40B4-BE49-F238E27FC236}">
                <a16:creationId xmlns:a16="http://schemas.microsoft.com/office/drawing/2014/main" id="{42B40F30-8938-824E-E85A-F9A456B52A9A}"/>
              </a:ext>
            </a:extLst>
          </p:cNvPr>
          <p:cNvSpPr/>
          <p:nvPr/>
        </p:nvSpPr>
        <p:spPr>
          <a:xfrm>
            <a:off x="563805" y="1752263"/>
            <a:ext cx="548497" cy="548497"/>
          </a:xfrm>
          <a:prstGeom prst="ellipse">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tIns="91392" bIns="91392" rtlCol="0" anchor="ctr"/>
          <a:lstStyle/>
          <a:p>
            <a:pPr algn="ctr" defTabSz="1218529">
              <a:defRPr/>
            </a:pPr>
            <a:r>
              <a:rPr lang="en-US" sz="2398">
                <a:solidFill>
                  <a:srgbClr val="FFFFFF"/>
                </a:solidFill>
                <a:latin typeface="Roboto Lt" pitchFamily="2" charset="0"/>
                <a:ea typeface="Roboto Lt" pitchFamily="2" charset="0"/>
              </a:rPr>
              <a:t>1</a:t>
            </a:r>
          </a:p>
        </p:txBody>
      </p:sp>
      <p:sp>
        <p:nvSpPr>
          <p:cNvPr id="13" name="Text Placeholder 5">
            <a:extLst>
              <a:ext uri="{FF2B5EF4-FFF2-40B4-BE49-F238E27FC236}">
                <a16:creationId xmlns:a16="http://schemas.microsoft.com/office/drawing/2014/main" id="{09C7636B-0006-5B79-9E7A-049A5423F479}"/>
              </a:ext>
            </a:extLst>
          </p:cNvPr>
          <p:cNvSpPr txBox="1">
            <a:spLocks/>
          </p:cNvSpPr>
          <p:nvPr/>
        </p:nvSpPr>
        <p:spPr>
          <a:xfrm>
            <a:off x="1120620" y="1701808"/>
            <a:ext cx="4499029" cy="712364"/>
          </a:xfrm>
          <a:prstGeom prst="rect">
            <a:avLst/>
          </a:prstGeom>
        </p:spPr>
        <p:txBody>
          <a:bodyPr lIns="182832" anchor="ctr">
            <a:noAutofit/>
          </a:bodyPr>
          <a:lstStyle>
            <a:lvl1pPr marL="0" indent="0" algn="l" defTabSz="914400" rtl="0" eaLnBrk="1" latinLnBrk="0" hangingPunct="1">
              <a:lnSpc>
                <a:spcPct val="95000"/>
              </a:lnSpc>
              <a:spcBef>
                <a:spcPts val="0"/>
              </a:spcBef>
              <a:spcAft>
                <a:spcPts val="600"/>
              </a:spcAft>
              <a:buFont typeface="Arial" panose="020B0604020202020204" pitchFamily="34" charset="0"/>
              <a:buNone/>
              <a:defRPr sz="2000" b="0" i="0" kern="1200" baseline="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1800" kern="1200" baseline="0">
                <a:solidFill>
                  <a:schemeClr val="tx1"/>
                </a:solidFill>
                <a:latin typeface="Roboto Light" panose="02000000000000000000" pitchFamily="2" charset="0"/>
                <a:ea typeface="+mn-ea"/>
                <a:cs typeface="+mn-cs"/>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1600" kern="1200" baseline="0">
                <a:solidFill>
                  <a:schemeClr val="tx1"/>
                </a:solidFill>
                <a:latin typeface="Roboto Light" panose="02000000000000000000" pitchFamily="2" charset="0"/>
                <a:ea typeface="+mn-ea"/>
                <a:cs typeface="+mn-cs"/>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Data Privacy challenge in Data Migration Use Cases</a:t>
            </a:r>
          </a:p>
        </p:txBody>
      </p:sp>
      <p:sp>
        <p:nvSpPr>
          <p:cNvPr id="14" name="Freeform 10">
            <a:extLst>
              <a:ext uri="{FF2B5EF4-FFF2-40B4-BE49-F238E27FC236}">
                <a16:creationId xmlns:a16="http://schemas.microsoft.com/office/drawing/2014/main" id="{3E247205-8DFB-91EF-F82E-65E18B989F2A}"/>
              </a:ext>
            </a:extLst>
          </p:cNvPr>
          <p:cNvSpPr/>
          <p:nvPr/>
        </p:nvSpPr>
        <p:spPr>
          <a:xfrm>
            <a:off x="434440" y="2473646"/>
            <a:ext cx="5055836" cy="36566"/>
          </a:xfrm>
          <a:custGeom>
            <a:avLst/>
            <a:gdLst>
              <a:gd name="connsiteX0" fmla="*/ 0 w 2946408"/>
              <a:gd name="connsiteY0" fmla="*/ 0 h 1767845"/>
              <a:gd name="connsiteX1" fmla="*/ 2946408 w 2946408"/>
              <a:gd name="connsiteY1" fmla="*/ 0 h 1767845"/>
              <a:gd name="connsiteX2" fmla="*/ 2946408 w 2946408"/>
              <a:gd name="connsiteY2" fmla="*/ 1767845 h 1767845"/>
              <a:gd name="connsiteX3" fmla="*/ 0 w 2946408"/>
              <a:gd name="connsiteY3" fmla="*/ 1767845 h 1767845"/>
              <a:gd name="connsiteX4" fmla="*/ 0 w 2946408"/>
              <a:gd name="connsiteY4" fmla="*/ 0 h 1767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408" h="1767845">
                <a:moveTo>
                  <a:pt x="0" y="0"/>
                </a:moveTo>
                <a:lnTo>
                  <a:pt x="2946408" y="0"/>
                </a:lnTo>
                <a:lnTo>
                  <a:pt x="2946408" y="1767845"/>
                </a:lnTo>
                <a:lnTo>
                  <a:pt x="0" y="1767845"/>
                </a:lnTo>
                <a:lnTo>
                  <a:pt x="0" y="0"/>
                </a:lnTo>
                <a:close/>
              </a:path>
            </a:pathLst>
          </a:custGeom>
          <a:solidFill>
            <a:schemeClr val="tx2"/>
          </a:solidFill>
          <a:effectLst/>
        </p:spPr>
        <p:style>
          <a:lnRef idx="0">
            <a:schemeClr val="lt1">
              <a:hueOff val="0"/>
              <a:satOff val="0"/>
              <a:lumOff val="0"/>
              <a:alphaOff val="0"/>
            </a:schemeClr>
          </a:lnRef>
          <a:fillRef idx="3">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txBody>
          <a:bodyPr spcFirstLastPara="0" vert="horz" wrap="square" lIns="822746" tIns="91416" rIns="133281" bIns="133281" numCol="1" spcCol="1270" anchor="t" anchorCtr="0">
            <a:noAutofit/>
          </a:bodyPr>
          <a:lstStyle/>
          <a:p>
            <a:pPr defTabSz="1554895">
              <a:lnSpc>
                <a:spcPct val="90000"/>
              </a:lnSpc>
              <a:spcBef>
                <a:spcPct val="0"/>
              </a:spcBef>
              <a:spcAft>
                <a:spcPct val="35000"/>
              </a:spcAft>
              <a:defRPr/>
            </a:pPr>
            <a:endParaRPr lang="en-US" sz="2399">
              <a:solidFill>
                <a:srgbClr val="373737"/>
              </a:solidFill>
              <a:latin typeface="Roboto Lt" pitchFamily="2" charset="0"/>
              <a:ea typeface="Roboto Lt" pitchFamily="2" charset="0"/>
            </a:endParaRPr>
          </a:p>
        </p:txBody>
      </p:sp>
      <p:sp>
        <p:nvSpPr>
          <p:cNvPr id="15" name="Freeform 10">
            <a:extLst>
              <a:ext uri="{FF2B5EF4-FFF2-40B4-BE49-F238E27FC236}">
                <a16:creationId xmlns:a16="http://schemas.microsoft.com/office/drawing/2014/main" id="{8397C0C3-C946-877B-8675-5F81767895A6}"/>
              </a:ext>
            </a:extLst>
          </p:cNvPr>
          <p:cNvSpPr/>
          <p:nvPr/>
        </p:nvSpPr>
        <p:spPr>
          <a:xfrm>
            <a:off x="5822681" y="1560289"/>
            <a:ext cx="5055845" cy="932445"/>
          </a:xfrm>
          <a:custGeom>
            <a:avLst/>
            <a:gdLst>
              <a:gd name="connsiteX0" fmla="*/ 0 w 2946408"/>
              <a:gd name="connsiteY0" fmla="*/ 0 h 1767845"/>
              <a:gd name="connsiteX1" fmla="*/ 2946408 w 2946408"/>
              <a:gd name="connsiteY1" fmla="*/ 0 h 1767845"/>
              <a:gd name="connsiteX2" fmla="*/ 2946408 w 2946408"/>
              <a:gd name="connsiteY2" fmla="*/ 1767845 h 1767845"/>
              <a:gd name="connsiteX3" fmla="*/ 0 w 2946408"/>
              <a:gd name="connsiteY3" fmla="*/ 1767845 h 1767845"/>
              <a:gd name="connsiteX4" fmla="*/ 0 w 2946408"/>
              <a:gd name="connsiteY4" fmla="*/ 0 h 1767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408" h="1767845">
                <a:moveTo>
                  <a:pt x="0" y="0"/>
                </a:moveTo>
                <a:lnTo>
                  <a:pt x="2946408" y="0"/>
                </a:lnTo>
                <a:lnTo>
                  <a:pt x="2946408" y="1767845"/>
                </a:lnTo>
                <a:lnTo>
                  <a:pt x="0" y="1767845"/>
                </a:lnTo>
                <a:lnTo>
                  <a:pt x="0" y="0"/>
                </a:lnTo>
                <a:close/>
              </a:path>
            </a:pathLst>
          </a:custGeom>
          <a:solidFill>
            <a:schemeClr val="bg2">
              <a:lumMod val="20000"/>
              <a:lumOff val="80000"/>
              <a:alpha val="50000"/>
            </a:schemeClr>
          </a:solidFill>
          <a:ln>
            <a:noFill/>
          </a:ln>
          <a:effectLst/>
        </p:spPr>
        <p:style>
          <a:lnRef idx="0">
            <a:schemeClr val="lt1">
              <a:hueOff val="0"/>
              <a:satOff val="0"/>
              <a:lumOff val="0"/>
              <a:alphaOff val="0"/>
            </a:schemeClr>
          </a:lnRef>
          <a:fillRef idx="3">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txBody>
          <a:bodyPr spcFirstLastPara="0" vert="horz" wrap="square" lIns="822746" tIns="91416" rIns="133281" bIns="133281" numCol="1" spcCol="1270" anchor="t" anchorCtr="0">
            <a:noAutofit/>
          </a:bodyPr>
          <a:lstStyle/>
          <a:p>
            <a:pPr defTabSz="1554895">
              <a:lnSpc>
                <a:spcPct val="90000"/>
              </a:lnSpc>
              <a:spcBef>
                <a:spcPct val="0"/>
              </a:spcBef>
              <a:spcAft>
                <a:spcPct val="35000"/>
              </a:spcAft>
              <a:defRPr/>
            </a:pPr>
            <a:endParaRPr lang="en-US" sz="2399">
              <a:solidFill>
                <a:srgbClr val="373737"/>
              </a:solidFill>
              <a:latin typeface="Roboto Lt" pitchFamily="2" charset="0"/>
              <a:ea typeface="Roboto Lt" pitchFamily="2" charset="0"/>
            </a:endParaRPr>
          </a:p>
        </p:txBody>
      </p:sp>
      <p:sp>
        <p:nvSpPr>
          <p:cNvPr id="16" name="Flowchart: Data 17">
            <a:extLst>
              <a:ext uri="{FF2B5EF4-FFF2-40B4-BE49-F238E27FC236}">
                <a16:creationId xmlns:a16="http://schemas.microsoft.com/office/drawing/2014/main" id="{2495191A-78D2-49DF-5752-171FF2729DA6}"/>
              </a:ext>
            </a:extLst>
          </p:cNvPr>
          <p:cNvSpPr/>
          <p:nvPr/>
        </p:nvSpPr>
        <p:spPr>
          <a:xfrm>
            <a:off x="5952046" y="1752263"/>
            <a:ext cx="548497" cy="548497"/>
          </a:xfrm>
          <a:prstGeom prst="ellipse">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tIns="91392" bIns="91392" rtlCol="0" anchor="ctr"/>
          <a:lstStyle/>
          <a:p>
            <a:pPr algn="ctr" defTabSz="1218529">
              <a:defRPr/>
            </a:pPr>
            <a:r>
              <a:rPr lang="en-US" sz="2398">
                <a:solidFill>
                  <a:srgbClr val="FFFFFF"/>
                </a:solidFill>
                <a:latin typeface="Roboto Lt" pitchFamily="2" charset="0"/>
                <a:ea typeface="Roboto Lt" pitchFamily="2" charset="0"/>
              </a:rPr>
              <a:t>2</a:t>
            </a:r>
          </a:p>
        </p:txBody>
      </p:sp>
      <p:sp>
        <p:nvSpPr>
          <p:cNvPr id="17" name="Text Placeholder 5">
            <a:extLst>
              <a:ext uri="{FF2B5EF4-FFF2-40B4-BE49-F238E27FC236}">
                <a16:creationId xmlns:a16="http://schemas.microsoft.com/office/drawing/2014/main" id="{33C91FD0-E07C-E0D4-DE7D-12C57897EF12}"/>
              </a:ext>
            </a:extLst>
          </p:cNvPr>
          <p:cNvSpPr txBox="1">
            <a:spLocks/>
          </p:cNvSpPr>
          <p:nvPr/>
        </p:nvSpPr>
        <p:spPr>
          <a:xfrm>
            <a:off x="6508862" y="1701808"/>
            <a:ext cx="4097365" cy="649408"/>
          </a:xfrm>
          <a:prstGeom prst="rect">
            <a:avLst/>
          </a:prstGeom>
        </p:spPr>
        <p:txBody>
          <a:bodyPr vert="horz" lIns="182832" tIns="45708" rIns="0" bIns="45708" rtlCol="0" anchor="ctr">
            <a:normAutofit/>
          </a:bodyPr>
          <a:lstStyle>
            <a:lvl1pPr marL="0" indent="0" algn="l" defTabSz="914400" rtl="0" eaLnBrk="1" latinLnBrk="0" hangingPunct="1">
              <a:lnSpc>
                <a:spcPct val="95000"/>
              </a:lnSpc>
              <a:spcBef>
                <a:spcPts val="0"/>
              </a:spcBef>
              <a:spcAft>
                <a:spcPts val="600"/>
              </a:spcAft>
              <a:buFont typeface="Arial" panose="020B0604020202020204" pitchFamily="34" charset="0"/>
              <a:buNone/>
              <a:defRPr sz="2000" b="0" i="0" kern="1200" baseline="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1800" kern="1200" baseline="0">
                <a:solidFill>
                  <a:schemeClr val="tx1"/>
                </a:solidFill>
                <a:latin typeface="Roboto Light" panose="02000000000000000000" pitchFamily="2" charset="0"/>
                <a:ea typeface="+mn-ea"/>
                <a:cs typeface="+mn-cs"/>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1600" kern="1200" baseline="0">
                <a:solidFill>
                  <a:schemeClr val="tx1"/>
                </a:solidFill>
                <a:latin typeface="Roboto Light" panose="02000000000000000000" pitchFamily="2" charset="0"/>
                <a:ea typeface="+mn-ea"/>
                <a:cs typeface="+mn-cs"/>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Pre-requisites for Data Access Management</a:t>
            </a:r>
          </a:p>
        </p:txBody>
      </p:sp>
      <p:sp>
        <p:nvSpPr>
          <p:cNvPr id="19" name="Freeform 10">
            <a:extLst>
              <a:ext uri="{FF2B5EF4-FFF2-40B4-BE49-F238E27FC236}">
                <a16:creationId xmlns:a16="http://schemas.microsoft.com/office/drawing/2014/main" id="{70C207BE-C6F8-39D7-EFA4-5C31D53B85E6}"/>
              </a:ext>
            </a:extLst>
          </p:cNvPr>
          <p:cNvSpPr/>
          <p:nvPr/>
        </p:nvSpPr>
        <p:spPr>
          <a:xfrm>
            <a:off x="5822681" y="2473646"/>
            <a:ext cx="5055836" cy="36566"/>
          </a:xfrm>
          <a:custGeom>
            <a:avLst/>
            <a:gdLst>
              <a:gd name="connsiteX0" fmla="*/ 0 w 2946408"/>
              <a:gd name="connsiteY0" fmla="*/ 0 h 1767845"/>
              <a:gd name="connsiteX1" fmla="*/ 2946408 w 2946408"/>
              <a:gd name="connsiteY1" fmla="*/ 0 h 1767845"/>
              <a:gd name="connsiteX2" fmla="*/ 2946408 w 2946408"/>
              <a:gd name="connsiteY2" fmla="*/ 1767845 h 1767845"/>
              <a:gd name="connsiteX3" fmla="*/ 0 w 2946408"/>
              <a:gd name="connsiteY3" fmla="*/ 1767845 h 1767845"/>
              <a:gd name="connsiteX4" fmla="*/ 0 w 2946408"/>
              <a:gd name="connsiteY4" fmla="*/ 0 h 1767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408" h="1767845">
                <a:moveTo>
                  <a:pt x="0" y="0"/>
                </a:moveTo>
                <a:lnTo>
                  <a:pt x="2946408" y="0"/>
                </a:lnTo>
                <a:lnTo>
                  <a:pt x="2946408" y="1767845"/>
                </a:lnTo>
                <a:lnTo>
                  <a:pt x="0" y="1767845"/>
                </a:lnTo>
                <a:lnTo>
                  <a:pt x="0" y="0"/>
                </a:lnTo>
                <a:close/>
              </a:path>
            </a:pathLst>
          </a:custGeom>
          <a:solidFill>
            <a:schemeClr val="accent2"/>
          </a:solidFill>
          <a:effectLst/>
        </p:spPr>
        <p:style>
          <a:lnRef idx="0">
            <a:schemeClr val="lt1">
              <a:hueOff val="0"/>
              <a:satOff val="0"/>
              <a:lumOff val="0"/>
              <a:alphaOff val="0"/>
            </a:schemeClr>
          </a:lnRef>
          <a:fillRef idx="3">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txBody>
          <a:bodyPr spcFirstLastPara="0" vert="horz" wrap="square" lIns="822746" tIns="91416" rIns="133281" bIns="133281" numCol="1" spcCol="1270" anchor="t" anchorCtr="0">
            <a:noAutofit/>
          </a:bodyPr>
          <a:lstStyle/>
          <a:p>
            <a:pPr defTabSz="1554895">
              <a:lnSpc>
                <a:spcPct val="90000"/>
              </a:lnSpc>
              <a:spcBef>
                <a:spcPct val="0"/>
              </a:spcBef>
              <a:spcAft>
                <a:spcPct val="35000"/>
              </a:spcAft>
              <a:defRPr/>
            </a:pPr>
            <a:endParaRPr lang="en-US" sz="2399">
              <a:solidFill>
                <a:srgbClr val="373737"/>
              </a:solidFill>
              <a:latin typeface="Roboto Lt" pitchFamily="2" charset="0"/>
              <a:ea typeface="Roboto Lt" pitchFamily="2" charset="0"/>
            </a:endParaRPr>
          </a:p>
        </p:txBody>
      </p:sp>
      <p:sp>
        <p:nvSpPr>
          <p:cNvPr id="20" name="Freeform 10">
            <a:extLst>
              <a:ext uri="{FF2B5EF4-FFF2-40B4-BE49-F238E27FC236}">
                <a16:creationId xmlns:a16="http://schemas.microsoft.com/office/drawing/2014/main" id="{C5529BED-2622-686B-56BE-E5489AFEF7DD}"/>
              </a:ext>
            </a:extLst>
          </p:cNvPr>
          <p:cNvSpPr/>
          <p:nvPr/>
        </p:nvSpPr>
        <p:spPr>
          <a:xfrm>
            <a:off x="434439" y="2962778"/>
            <a:ext cx="5055845" cy="932445"/>
          </a:xfrm>
          <a:custGeom>
            <a:avLst/>
            <a:gdLst>
              <a:gd name="connsiteX0" fmla="*/ 0 w 2946408"/>
              <a:gd name="connsiteY0" fmla="*/ 0 h 1767845"/>
              <a:gd name="connsiteX1" fmla="*/ 2946408 w 2946408"/>
              <a:gd name="connsiteY1" fmla="*/ 0 h 1767845"/>
              <a:gd name="connsiteX2" fmla="*/ 2946408 w 2946408"/>
              <a:gd name="connsiteY2" fmla="*/ 1767845 h 1767845"/>
              <a:gd name="connsiteX3" fmla="*/ 0 w 2946408"/>
              <a:gd name="connsiteY3" fmla="*/ 1767845 h 1767845"/>
              <a:gd name="connsiteX4" fmla="*/ 0 w 2946408"/>
              <a:gd name="connsiteY4" fmla="*/ 0 h 1767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408" h="1767845">
                <a:moveTo>
                  <a:pt x="0" y="0"/>
                </a:moveTo>
                <a:lnTo>
                  <a:pt x="2946408" y="0"/>
                </a:lnTo>
                <a:lnTo>
                  <a:pt x="2946408" y="1767845"/>
                </a:lnTo>
                <a:lnTo>
                  <a:pt x="0" y="1767845"/>
                </a:lnTo>
                <a:lnTo>
                  <a:pt x="0" y="0"/>
                </a:lnTo>
                <a:close/>
              </a:path>
            </a:pathLst>
          </a:custGeom>
          <a:solidFill>
            <a:schemeClr val="bg2">
              <a:lumMod val="20000"/>
              <a:lumOff val="80000"/>
              <a:alpha val="50000"/>
            </a:schemeClr>
          </a:solidFill>
          <a:ln>
            <a:noFill/>
          </a:ln>
          <a:effectLst/>
        </p:spPr>
        <p:style>
          <a:lnRef idx="0">
            <a:schemeClr val="lt1">
              <a:hueOff val="0"/>
              <a:satOff val="0"/>
              <a:lumOff val="0"/>
              <a:alphaOff val="0"/>
            </a:schemeClr>
          </a:lnRef>
          <a:fillRef idx="3">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txBody>
          <a:bodyPr spcFirstLastPara="0" vert="horz" wrap="square" lIns="822746" tIns="91416" rIns="133281" bIns="133281" numCol="1" spcCol="1270" anchor="t" anchorCtr="0">
            <a:noAutofit/>
          </a:bodyPr>
          <a:lstStyle/>
          <a:p>
            <a:pPr defTabSz="1554895">
              <a:lnSpc>
                <a:spcPct val="90000"/>
              </a:lnSpc>
              <a:spcBef>
                <a:spcPct val="0"/>
              </a:spcBef>
              <a:spcAft>
                <a:spcPct val="35000"/>
              </a:spcAft>
              <a:defRPr/>
            </a:pPr>
            <a:endParaRPr lang="en-US" sz="2399">
              <a:solidFill>
                <a:srgbClr val="373737"/>
              </a:solidFill>
              <a:latin typeface="Roboto Lt" pitchFamily="2" charset="0"/>
              <a:ea typeface="Roboto Lt" pitchFamily="2" charset="0"/>
            </a:endParaRPr>
          </a:p>
        </p:txBody>
      </p:sp>
      <p:sp>
        <p:nvSpPr>
          <p:cNvPr id="21" name="Flowchart: Data 17">
            <a:extLst>
              <a:ext uri="{FF2B5EF4-FFF2-40B4-BE49-F238E27FC236}">
                <a16:creationId xmlns:a16="http://schemas.microsoft.com/office/drawing/2014/main" id="{CE70C462-64A7-43F8-EA21-B795D4F348DE}"/>
              </a:ext>
            </a:extLst>
          </p:cNvPr>
          <p:cNvSpPr/>
          <p:nvPr/>
        </p:nvSpPr>
        <p:spPr>
          <a:xfrm>
            <a:off x="563805" y="3154752"/>
            <a:ext cx="548497" cy="548497"/>
          </a:xfrm>
          <a:prstGeom prst="ellipse">
            <a:avLst/>
          </a:prstGeom>
          <a:solidFill>
            <a:srgbClr val="B7006A"/>
          </a:solidFill>
          <a:ln w="12700">
            <a:noFill/>
          </a:ln>
          <a:effectLst/>
        </p:spPr>
        <p:style>
          <a:lnRef idx="1">
            <a:schemeClr val="accent1"/>
          </a:lnRef>
          <a:fillRef idx="3">
            <a:schemeClr val="accent1"/>
          </a:fillRef>
          <a:effectRef idx="2">
            <a:schemeClr val="accent1"/>
          </a:effectRef>
          <a:fontRef idx="minor">
            <a:schemeClr val="lt1"/>
          </a:fontRef>
        </p:style>
        <p:txBody>
          <a:bodyPr tIns="91392" bIns="91392" rtlCol="0" anchor="ctr"/>
          <a:lstStyle/>
          <a:p>
            <a:pPr algn="ctr" defTabSz="1218529">
              <a:defRPr/>
            </a:pPr>
            <a:r>
              <a:rPr lang="en-US" sz="2398">
                <a:solidFill>
                  <a:srgbClr val="FFFFFF"/>
                </a:solidFill>
                <a:latin typeface="Roboto Lt" pitchFamily="2" charset="0"/>
                <a:ea typeface="Roboto Lt" pitchFamily="2" charset="0"/>
              </a:rPr>
              <a:t>3</a:t>
            </a:r>
          </a:p>
        </p:txBody>
      </p:sp>
      <p:sp>
        <p:nvSpPr>
          <p:cNvPr id="22" name="Text Placeholder 5">
            <a:extLst>
              <a:ext uri="{FF2B5EF4-FFF2-40B4-BE49-F238E27FC236}">
                <a16:creationId xmlns:a16="http://schemas.microsoft.com/office/drawing/2014/main" id="{B7B2F193-EFAE-6616-D80C-796133D500D0}"/>
              </a:ext>
            </a:extLst>
          </p:cNvPr>
          <p:cNvSpPr txBox="1">
            <a:spLocks/>
          </p:cNvSpPr>
          <p:nvPr/>
        </p:nvSpPr>
        <p:spPr>
          <a:xfrm>
            <a:off x="1120620" y="3104297"/>
            <a:ext cx="4097365" cy="649408"/>
          </a:xfrm>
          <a:prstGeom prst="rect">
            <a:avLst/>
          </a:prstGeom>
        </p:spPr>
        <p:txBody>
          <a:bodyPr lIns="182832" anchor="ctr">
            <a:normAutofit/>
          </a:bodyPr>
          <a:lstStyle>
            <a:lvl1pPr marL="0" indent="0" algn="l" defTabSz="914400" rtl="0" eaLnBrk="1" latinLnBrk="0" hangingPunct="1">
              <a:lnSpc>
                <a:spcPct val="95000"/>
              </a:lnSpc>
              <a:spcBef>
                <a:spcPts val="0"/>
              </a:spcBef>
              <a:spcAft>
                <a:spcPts val="600"/>
              </a:spcAft>
              <a:buFont typeface="Arial" panose="020B0604020202020204" pitchFamily="34" charset="0"/>
              <a:buNone/>
              <a:defRPr sz="2000" b="0" i="0" kern="1200" baseline="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1800" kern="1200" baseline="0">
                <a:solidFill>
                  <a:schemeClr val="tx1"/>
                </a:solidFill>
                <a:latin typeface="Roboto Light" panose="02000000000000000000" pitchFamily="2" charset="0"/>
                <a:ea typeface="+mn-ea"/>
                <a:cs typeface="+mn-cs"/>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1600" kern="1200" baseline="0">
                <a:solidFill>
                  <a:schemeClr val="tx1"/>
                </a:solidFill>
                <a:latin typeface="Roboto Light" panose="02000000000000000000" pitchFamily="2" charset="0"/>
                <a:ea typeface="+mn-ea"/>
                <a:cs typeface="+mn-cs"/>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Data Access Protections, Data De-identification and Data filter policies</a:t>
            </a:r>
          </a:p>
        </p:txBody>
      </p:sp>
      <p:sp>
        <p:nvSpPr>
          <p:cNvPr id="23" name="Freeform 10">
            <a:extLst>
              <a:ext uri="{FF2B5EF4-FFF2-40B4-BE49-F238E27FC236}">
                <a16:creationId xmlns:a16="http://schemas.microsoft.com/office/drawing/2014/main" id="{1A523EE2-0076-736F-C1E7-86658DA5585E}"/>
              </a:ext>
            </a:extLst>
          </p:cNvPr>
          <p:cNvSpPr/>
          <p:nvPr/>
        </p:nvSpPr>
        <p:spPr>
          <a:xfrm>
            <a:off x="434440" y="3876135"/>
            <a:ext cx="5055836" cy="36566"/>
          </a:xfrm>
          <a:custGeom>
            <a:avLst/>
            <a:gdLst>
              <a:gd name="connsiteX0" fmla="*/ 0 w 2946408"/>
              <a:gd name="connsiteY0" fmla="*/ 0 h 1767845"/>
              <a:gd name="connsiteX1" fmla="*/ 2946408 w 2946408"/>
              <a:gd name="connsiteY1" fmla="*/ 0 h 1767845"/>
              <a:gd name="connsiteX2" fmla="*/ 2946408 w 2946408"/>
              <a:gd name="connsiteY2" fmla="*/ 1767845 h 1767845"/>
              <a:gd name="connsiteX3" fmla="*/ 0 w 2946408"/>
              <a:gd name="connsiteY3" fmla="*/ 1767845 h 1767845"/>
              <a:gd name="connsiteX4" fmla="*/ 0 w 2946408"/>
              <a:gd name="connsiteY4" fmla="*/ 0 h 1767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408" h="1767845">
                <a:moveTo>
                  <a:pt x="0" y="0"/>
                </a:moveTo>
                <a:lnTo>
                  <a:pt x="2946408" y="0"/>
                </a:lnTo>
                <a:lnTo>
                  <a:pt x="2946408" y="1767845"/>
                </a:lnTo>
                <a:lnTo>
                  <a:pt x="0" y="1767845"/>
                </a:lnTo>
                <a:lnTo>
                  <a:pt x="0" y="0"/>
                </a:lnTo>
                <a:close/>
              </a:path>
            </a:pathLst>
          </a:custGeom>
          <a:solidFill>
            <a:srgbClr val="B7006A"/>
          </a:solidFill>
          <a:effectLst/>
        </p:spPr>
        <p:style>
          <a:lnRef idx="0">
            <a:schemeClr val="lt1">
              <a:hueOff val="0"/>
              <a:satOff val="0"/>
              <a:lumOff val="0"/>
              <a:alphaOff val="0"/>
            </a:schemeClr>
          </a:lnRef>
          <a:fillRef idx="3">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txBody>
          <a:bodyPr spcFirstLastPara="0" vert="horz" wrap="square" lIns="822746" tIns="91416" rIns="133281" bIns="133281" numCol="1" spcCol="1270" anchor="t" anchorCtr="0">
            <a:noAutofit/>
          </a:bodyPr>
          <a:lstStyle/>
          <a:p>
            <a:pPr defTabSz="1554895">
              <a:lnSpc>
                <a:spcPct val="90000"/>
              </a:lnSpc>
              <a:spcBef>
                <a:spcPct val="0"/>
              </a:spcBef>
              <a:spcAft>
                <a:spcPct val="35000"/>
              </a:spcAft>
              <a:defRPr/>
            </a:pPr>
            <a:endParaRPr lang="en-US" sz="2399">
              <a:solidFill>
                <a:srgbClr val="373737"/>
              </a:solidFill>
              <a:latin typeface="Roboto Lt" pitchFamily="2" charset="0"/>
              <a:ea typeface="Roboto Lt" pitchFamily="2" charset="0"/>
            </a:endParaRPr>
          </a:p>
        </p:txBody>
      </p:sp>
      <p:sp>
        <p:nvSpPr>
          <p:cNvPr id="24" name="Freeform 10">
            <a:extLst>
              <a:ext uri="{FF2B5EF4-FFF2-40B4-BE49-F238E27FC236}">
                <a16:creationId xmlns:a16="http://schemas.microsoft.com/office/drawing/2014/main" id="{3D3F8EE4-23FF-4D14-7D1B-CA6AC7A0C50E}"/>
              </a:ext>
            </a:extLst>
          </p:cNvPr>
          <p:cNvSpPr/>
          <p:nvPr/>
        </p:nvSpPr>
        <p:spPr>
          <a:xfrm>
            <a:off x="5822681" y="2962778"/>
            <a:ext cx="5055845" cy="932445"/>
          </a:xfrm>
          <a:custGeom>
            <a:avLst/>
            <a:gdLst>
              <a:gd name="connsiteX0" fmla="*/ 0 w 2946408"/>
              <a:gd name="connsiteY0" fmla="*/ 0 h 1767845"/>
              <a:gd name="connsiteX1" fmla="*/ 2946408 w 2946408"/>
              <a:gd name="connsiteY1" fmla="*/ 0 h 1767845"/>
              <a:gd name="connsiteX2" fmla="*/ 2946408 w 2946408"/>
              <a:gd name="connsiteY2" fmla="*/ 1767845 h 1767845"/>
              <a:gd name="connsiteX3" fmla="*/ 0 w 2946408"/>
              <a:gd name="connsiteY3" fmla="*/ 1767845 h 1767845"/>
              <a:gd name="connsiteX4" fmla="*/ 0 w 2946408"/>
              <a:gd name="connsiteY4" fmla="*/ 0 h 1767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408" h="1767845">
                <a:moveTo>
                  <a:pt x="0" y="0"/>
                </a:moveTo>
                <a:lnTo>
                  <a:pt x="2946408" y="0"/>
                </a:lnTo>
                <a:lnTo>
                  <a:pt x="2946408" y="1767845"/>
                </a:lnTo>
                <a:lnTo>
                  <a:pt x="0" y="1767845"/>
                </a:lnTo>
                <a:lnTo>
                  <a:pt x="0" y="0"/>
                </a:lnTo>
                <a:close/>
              </a:path>
            </a:pathLst>
          </a:custGeom>
          <a:solidFill>
            <a:schemeClr val="bg2">
              <a:lumMod val="20000"/>
              <a:lumOff val="80000"/>
              <a:alpha val="50000"/>
            </a:schemeClr>
          </a:solidFill>
          <a:ln>
            <a:noFill/>
          </a:ln>
          <a:effectLst/>
        </p:spPr>
        <p:style>
          <a:lnRef idx="0">
            <a:schemeClr val="lt1">
              <a:hueOff val="0"/>
              <a:satOff val="0"/>
              <a:lumOff val="0"/>
              <a:alphaOff val="0"/>
            </a:schemeClr>
          </a:lnRef>
          <a:fillRef idx="3">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txBody>
          <a:bodyPr spcFirstLastPara="0" vert="horz" wrap="square" lIns="822746" tIns="91416" rIns="133281" bIns="133281" numCol="1" spcCol="1270" anchor="t" anchorCtr="0">
            <a:noAutofit/>
          </a:bodyPr>
          <a:lstStyle/>
          <a:p>
            <a:pPr defTabSz="1554895">
              <a:lnSpc>
                <a:spcPct val="90000"/>
              </a:lnSpc>
              <a:spcBef>
                <a:spcPct val="0"/>
              </a:spcBef>
              <a:spcAft>
                <a:spcPct val="35000"/>
              </a:spcAft>
              <a:defRPr/>
            </a:pPr>
            <a:endParaRPr lang="en-US"/>
          </a:p>
          <a:p>
            <a:pPr defTabSz="1554895">
              <a:lnSpc>
                <a:spcPct val="90000"/>
              </a:lnSpc>
              <a:spcBef>
                <a:spcPct val="0"/>
              </a:spcBef>
              <a:spcAft>
                <a:spcPct val="35000"/>
              </a:spcAft>
              <a:defRPr/>
            </a:pPr>
            <a:endParaRPr lang="en-US" sz="2399">
              <a:solidFill>
                <a:srgbClr val="373737"/>
              </a:solidFill>
              <a:latin typeface="Roboto Lt" pitchFamily="2" charset="0"/>
              <a:ea typeface="Roboto Lt" pitchFamily="2" charset="0"/>
            </a:endParaRPr>
          </a:p>
        </p:txBody>
      </p:sp>
      <p:sp>
        <p:nvSpPr>
          <p:cNvPr id="25" name="Flowchart: Data 17">
            <a:extLst>
              <a:ext uri="{FF2B5EF4-FFF2-40B4-BE49-F238E27FC236}">
                <a16:creationId xmlns:a16="http://schemas.microsoft.com/office/drawing/2014/main" id="{DB5BE60F-12E8-2CF7-AA87-794CAE96F201}"/>
              </a:ext>
            </a:extLst>
          </p:cNvPr>
          <p:cNvSpPr/>
          <p:nvPr/>
        </p:nvSpPr>
        <p:spPr>
          <a:xfrm>
            <a:off x="5952046" y="3154752"/>
            <a:ext cx="548497" cy="548497"/>
          </a:xfrm>
          <a:prstGeom prst="ellipse">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tIns="91392" bIns="91392" rtlCol="0" anchor="ctr"/>
          <a:lstStyle/>
          <a:p>
            <a:pPr algn="ctr" defTabSz="1218529">
              <a:defRPr/>
            </a:pPr>
            <a:r>
              <a:rPr lang="en-US" sz="2398">
                <a:solidFill>
                  <a:srgbClr val="FFFFFF"/>
                </a:solidFill>
                <a:latin typeface="Roboto Lt" pitchFamily="2" charset="0"/>
                <a:ea typeface="Roboto Lt" pitchFamily="2" charset="0"/>
              </a:rPr>
              <a:t>4</a:t>
            </a:r>
          </a:p>
        </p:txBody>
      </p:sp>
      <p:sp>
        <p:nvSpPr>
          <p:cNvPr id="26" name="Text Placeholder 5">
            <a:extLst>
              <a:ext uri="{FF2B5EF4-FFF2-40B4-BE49-F238E27FC236}">
                <a16:creationId xmlns:a16="http://schemas.microsoft.com/office/drawing/2014/main" id="{8D1373BC-C353-1EC0-F868-B330B1A36DC1}"/>
              </a:ext>
            </a:extLst>
          </p:cNvPr>
          <p:cNvSpPr txBox="1">
            <a:spLocks/>
          </p:cNvSpPr>
          <p:nvPr/>
        </p:nvSpPr>
        <p:spPr>
          <a:xfrm>
            <a:off x="6508862" y="3104297"/>
            <a:ext cx="4097365" cy="649408"/>
          </a:xfrm>
          <a:prstGeom prst="rect">
            <a:avLst/>
          </a:prstGeom>
        </p:spPr>
        <p:txBody>
          <a:bodyPr lIns="182832" anchor="ctr">
            <a:normAutofit/>
          </a:bodyPr>
          <a:lstStyle>
            <a:lvl1pPr marL="0" indent="0" algn="l" defTabSz="914400" rtl="0" eaLnBrk="1" latinLnBrk="0" hangingPunct="1">
              <a:lnSpc>
                <a:spcPct val="95000"/>
              </a:lnSpc>
              <a:spcBef>
                <a:spcPts val="0"/>
              </a:spcBef>
              <a:spcAft>
                <a:spcPts val="600"/>
              </a:spcAft>
              <a:buFont typeface="Arial" panose="020B0604020202020204" pitchFamily="34" charset="0"/>
              <a:buNone/>
              <a:defRPr sz="2000" b="0" i="0" kern="1200" baseline="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1800" kern="1200" baseline="0">
                <a:solidFill>
                  <a:schemeClr val="tx1"/>
                </a:solidFill>
                <a:latin typeface="Roboto Light" panose="02000000000000000000" pitchFamily="2" charset="0"/>
                <a:ea typeface="+mn-ea"/>
                <a:cs typeface="+mn-cs"/>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1600" kern="1200" baseline="0">
                <a:solidFill>
                  <a:schemeClr val="tx1"/>
                </a:solidFill>
                <a:latin typeface="Roboto Light" panose="02000000000000000000" pitchFamily="2" charset="0"/>
                <a:ea typeface="+mn-ea"/>
                <a:cs typeface="+mn-cs"/>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p>
        </p:txBody>
      </p:sp>
      <p:sp>
        <p:nvSpPr>
          <p:cNvPr id="27" name="Freeform 10">
            <a:extLst>
              <a:ext uri="{FF2B5EF4-FFF2-40B4-BE49-F238E27FC236}">
                <a16:creationId xmlns:a16="http://schemas.microsoft.com/office/drawing/2014/main" id="{3926699B-7623-7C4B-8658-AEFDB08ACFBF}"/>
              </a:ext>
            </a:extLst>
          </p:cNvPr>
          <p:cNvSpPr/>
          <p:nvPr/>
        </p:nvSpPr>
        <p:spPr>
          <a:xfrm>
            <a:off x="5822681" y="3876135"/>
            <a:ext cx="5055836" cy="36566"/>
          </a:xfrm>
          <a:custGeom>
            <a:avLst/>
            <a:gdLst>
              <a:gd name="connsiteX0" fmla="*/ 0 w 2946408"/>
              <a:gd name="connsiteY0" fmla="*/ 0 h 1767845"/>
              <a:gd name="connsiteX1" fmla="*/ 2946408 w 2946408"/>
              <a:gd name="connsiteY1" fmla="*/ 0 h 1767845"/>
              <a:gd name="connsiteX2" fmla="*/ 2946408 w 2946408"/>
              <a:gd name="connsiteY2" fmla="*/ 1767845 h 1767845"/>
              <a:gd name="connsiteX3" fmla="*/ 0 w 2946408"/>
              <a:gd name="connsiteY3" fmla="*/ 1767845 h 1767845"/>
              <a:gd name="connsiteX4" fmla="*/ 0 w 2946408"/>
              <a:gd name="connsiteY4" fmla="*/ 0 h 1767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408" h="1767845">
                <a:moveTo>
                  <a:pt x="0" y="0"/>
                </a:moveTo>
                <a:lnTo>
                  <a:pt x="2946408" y="0"/>
                </a:lnTo>
                <a:lnTo>
                  <a:pt x="2946408" y="1767845"/>
                </a:lnTo>
                <a:lnTo>
                  <a:pt x="0" y="1767845"/>
                </a:lnTo>
                <a:lnTo>
                  <a:pt x="0" y="0"/>
                </a:lnTo>
                <a:close/>
              </a:path>
            </a:pathLst>
          </a:custGeom>
          <a:solidFill>
            <a:schemeClr val="accent3"/>
          </a:solidFill>
          <a:effectLst/>
        </p:spPr>
        <p:style>
          <a:lnRef idx="0">
            <a:schemeClr val="lt1">
              <a:hueOff val="0"/>
              <a:satOff val="0"/>
              <a:lumOff val="0"/>
              <a:alphaOff val="0"/>
            </a:schemeClr>
          </a:lnRef>
          <a:fillRef idx="3">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txBody>
          <a:bodyPr spcFirstLastPara="0" vert="horz" wrap="square" lIns="822746" tIns="91416" rIns="133281" bIns="133281" numCol="1" spcCol="1270" anchor="t" anchorCtr="0">
            <a:noAutofit/>
          </a:bodyPr>
          <a:lstStyle/>
          <a:p>
            <a:pPr defTabSz="1554895">
              <a:lnSpc>
                <a:spcPct val="90000"/>
              </a:lnSpc>
              <a:spcBef>
                <a:spcPct val="0"/>
              </a:spcBef>
              <a:spcAft>
                <a:spcPct val="35000"/>
              </a:spcAft>
              <a:defRPr/>
            </a:pPr>
            <a:endParaRPr lang="en-US" sz="2399">
              <a:solidFill>
                <a:srgbClr val="373737"/>
              </a:solidFill>
              <a:latin typeface="Roboto Lt" pitchFamily="2" charset="0"/>
              <a:ea typeface="Roboto Lt" pitchFamily="2" charset="0"/>
            </a:endParaRPr>
          </a:p>
        </p:txBody>
      </p:sp>
      <p:sp>
        <p:nvSpPr>
          <p:cNvPr id="29" name="Flowchart: Data 17">
            <a:extLst>
              <a:ext uri="{FF2B5EF4-FFF2-40B4-BE49-F238E27FC236}">
                <a16:creationId xmlns:a16="http://schemas.microsoft.com/office/drawing/2014/main" id="{73E386A0-3A78-290D-B56F-6BD04AABE186}"/>
              </a:ext>
            </a:extLst>
          </p:cNvPr>
          <p:cNvSpPr/>
          <p:nvPr/>
        </p:nvSpPr>
        <p:spPr>
          <a:xfrm>
            <a:off x="563805" y="4599236"/>
            <a:ext cx="548497" cy="548497"/>
          </a:xfrm>
          <a:prstGeom prst="ellipse">
            <a:avLst/>
          </a:prstGeom>
          <a:solidFill>
            <a:schemeClr val="accent5"/>
          </a:solidFill>
          <a:ln w="12700">
            <a:noFill/>
          </a:ln>
          <a:effectLst/>
        </p:spPr>
        <p:style>
          <a:lnRef idx="1">
            <a:schemeClr val="accent1"/>
          </a:lnRef>
          <a:fillRef idx="3">
            <a:schemeClr val="accent1"/>
          </a:fillRef>
          <a:effectRef idx="2">
            <a:schemeClr val="accent1"/>
          </a:effectRef>
          <a:fontRef idx="minor">
            <a:schemeClr val="lt1"/>
          </a:fontRef>
        </p:style>
        <p:txBody>
          <a:bodyPr tIns="91392" bIns="91392" rtlCol="0" anchor="ctr"/>
          <a:lstStyle/>
          <a:p>
            <a:pPr algn="ctr" defTabSz="1218529">
              <a:defRPr/>
            </a:pPr>
            <a:r>
              <a:rPr lang="en-US" sz="2398">
                <a:solidFill>
                  <a:srgbClr val="FFFFFF"/>
                </a:solidFill>
                <a:latin typeface="Roboto Lt" pitchFamily="2" charset="0"/>
                <a:ea typeface="Roboto Lt" pitchFamily="2" charset="0"/>
              </a:rPr>
              <a:t>5</a:t>
            </a:r>
          </a:p>
        </p:txBody>
      </p:sp>
      <p:sp>
        <p:nvSpPr>
          <p:cNvPr id="30" name="Text Placeholder 5">
            <a:extLst>
              <a:ext uri="{FF2B5EF4-FFF2-40B4-BE49-F238E27FC236}">
                <a16:creationId xmlns:a16="http://schemas.microsoft.com/office/drawing/2014/main" id="{4AF706A7-228F-0404-A2A3-6BDB11CC0EB5}"/>
              </a:ext>
            </a:extLst>
          </p:cNvPr>
          <p:cNvSpPr txBox="1">
            <a:spLocks/>
          </p:cNvSpPr>
          <p:nvPr/>
        </p:nvSpPr>
        <p:spPr>
          <a:xfrm>
            <a:off x="1120620" y="4548782"/>
            <a:ext cx="4097365" cy="649408"/>
          </a:xfrm>
          <a:prstGeom prst="rect">
            <a:avLst/>
          </a:prstGeom>
        </p:spPr>
        <p:txBody>
          <a:bodyPr lIns="182832" anchor="ctr">
            <a:normAutofit/>
          </a:bodyPr>
          <a:lstStyle>
            <a:lvl1pPr marL="0" indent="0" algn="l" defTabSz="914400" rtl="0" eaLnBrk="1" latinLnBrk="0" hangingPunct="1">
              <a:lnSpc>
                <a:spcPct val="95000"/>
              </a:lnSpc>
              <a:spcBef>
                <a:spcPts val="0"/>
              </a:spcBef>
              <a:spcAft>
                <a:spcPts val="600"/>
              </a:spcAft>
              <a:buFont typeface="Arial" panose="020B0604020202020204" pitchFamily="34" charset="0"/>
              <a:buNone/>
              <a:defRPr sz="2000" b="0" i="0" kern="1200" baseline="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1800" kern="1200" baseline="0">
                <a:solidFill>
                  <a:schemeClr val="tx1"/>
                </a:solidFill>
                <a:latin typeface="Roboto Light" panose="02000000000000000000" pitchFamily="2" charset="0"/>
                <a:ea typeface="+mn-ea"/>
                <a:cs typeface="+mn-cs"/>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1600" kern="1200" baseline="0">
                <a:solidFill>
                  <a:schemeClr val="tx1"/>
                </a:solidFill>
                <a:latin typeface="Roboto Light" panose="02000000000000000000" pitchFamily="2" charset="0"/>
                <a:ea typeface="+mn-ea"/>
                <a:cs typeface="+mn-cs"/>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p>
        </p:txBody>
      </p:sp>
      <p:sp>
        <p:nvSpPr>
          <p:cNvPr id="31" name="Freeform 10">
            <a:extLst>
              <a:ext uri="{FF2B5EF4-FFF2-40B4-BE49-F238E27FC236}">
                <a16:creationId xmlns:a16="http://schemas.microsoft.com/office/drawing/2014/main" id="{F12617ED-7ED2-374D-23DE-745964B46231}"/>
              </a:ext>
            </a:extLst>
          </p:cNvPr>
          <p:cNvSpPr/>
          <p:nvPr/>
        </p:nvSpPr>
        <p:spPr>
          <a:xfrm>
            <a:off x="434440" y="5320620"/>
            <a:ext cx="5055836" cy="36566"/>
          </a:xfrm>
          <a:custGeom>
            <a:avLst/>
            <a:gdLst>
              <a:gd name="connsiteX0" fmla="*/ 0 w 2946408"/>
              <a:gd name="connsiteY0" fmla="*/ 0 h 1767845"/>
              <a:gd name="connsiteX1" fmla="*/ 2946408 w 2946408"/>
              <a:gd name="connsiteY1" fmla="*/ 0 h 1767845"/>
              <a:gd name="connsiteX2" fmla="*/ 2946408 w 2946408"/>
              <a:gd name="connsiteY2" fmla="*/ 1767845 h 1767845"/>
              <a:gd name="connsiteX3" fmla="*/ 0 w 2946408"/>
              <a:gd name="connsiteY3" fmla="*/ 1767845 h 1767845"/>
              <a:gd name="connsiteX4" fmla="*/ 0 w 2946408"/>
              <a:gd name="connsiteY4" fmla="*/ 0 h 1767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408" h="1767845">
                <a:moveTo>
                  <a:pt x="0" y="0"/>
                </a:moveTo>
                <a:lnTo>
                  <a:pt x="2946408" y="0"/>
                </a:lnTo>
                <a:lnTo>
                  <a:pt x="2946408" y="1767845"/>
                </a:lnTo>
                <a:lnTo>
                  <a:pt x="0" y="1767845"/>
                </a:lnTo>
                <a:lnTo>
                  <a:pt x="0" y="0"/>
                </a:lnTo>
                <a:close/>
              </a:path>
            </a:pathLst>
          </a:custGeom>
          <a:solidFill>
            <a:schemeClr val="accent5"/>
          </a:solidFill>
          <a:effectLst/>
        </p:spPr>
        <p:style>
          <a:lnRef idx="0">
            <a:schemeClr val="lt1">
              <a:hueOff val="0"/>
              <a:satOff val="0"/>
              <a:lumOff val="0"/>
              <a:alphaOff val="0"/>
            </a:schemeClr>
          </a:lnRef>
          <a:fillRef idx="3">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txBody>
          <a:bodyPr spcFirstLastPara="0" vert="horz" wrap="square" lIns="822746" tIns="91416" rIns="133281" bIns="133281" numCol="1" spcCol="1270" anchor="t" anchorCtr="0">
            <a:noAutofit/>
          </a:bodyPr>
          <a:lstStyle/>
          <a:p>
            <a:pPr defTabSz="1554895">
              <a:lnSpc>
                <a:spcPct val="90000"/>
              </a:lnSpc>
              <a:spcBef>
                <a:spcPct val="0"/>
              </a:spcBef>
              <a:spcAft>
                <a:spcPct val="35000"/>
              </a:spcAft>
              <a:defRPr/>
            </a:pPr>
            <a:endParaRPr lang="en-US" sz="2399">
              <a:solidFill>
                <a:srgbClr val="373737"/>
              </a:solidFill>
              <a:latin typeface="Roboto Lt" pitchFamily="2" charset="0"/>
              <a:ea typeface="Roboto Lt" pitchFamily="2" charset="0"/>
            </a:endParaRPr>
          </a:p>
        </p:txBody>
      </p:sp>
      <p:sp>
        <p:nvSpPr>
          <p:cNvPr id="9" name="Freeform 10">
            <a:extLst>
              <a:ext uri="{FF2B5EF4-FFF2-40B4-BE49-F238E27FC236}">
                <a16:creationId xmlns:a16="http://schemas.microsoft.com/office/drawing/2014/main" id="{9D8C3AD2-7B47-E7F5-D894-1DAFE1A4C18F}"/>
              </a:ext>
            </a:extLst>
          </p:cNvPr>
          <p:cNvSpPr/>
          <p:nvPr/>
        </p:nvSpPr>
        <p:spPr>
          <a:xfrm>
            <a:off x="421318" y="4380003"/>
            <a:ext cx="5055845" cy="932445"/>
          </a:xfrm>
          <a:custGeom>
            <a:avLst/>
            <a:gdLst>
              <a:gd name="connsiteX0" fmla="*/ 0 w 2946408"/>
              <a:gd name="connsiteY0" fmla="*/ 0 h 1767845"/>
              <a:gd name="connsiteX1" fmla="*/ 2946408 w 2946408"/>
              <a:gd name="connsiteY1" fmla="*/ 0 h 1767845"/>
              <a:gd name="connsiteX2" fmla="*/ 2946408 w 2946408"/>
              <a:gd name="connsiteY2" fmla="*/ 1767845 h 1767845"/>
              <a:gd name="connsiteX3" fmla="*/ 0 w 2946408"/>
              <a:gd name="connsiteY3" fmla="*/ 1767845 h 1767845"/>
              <a:gd name="connsiteX4" fmla="*/ 0 w 2946408"/>
              <a:gd name="connsiteY4" fmla="*/ 0 h 1767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6408" h="1767845">
                <a:moveTo>
                  <a:pt x="0" y="0"/>
                </a:moveTo>
                <a:lnTo>
                  <a:pt x="2946408" y="0"/>
                </a:lnTo>
                <a:lnTo>
                  <a:pt x="2946408" y="1767845"/>
                </a:lnTo>
                <a:lnTo>
                  <a:pt x="0" y="1767845"/>
                </a:lnTo>
                <a:lnTo>
                  <a:pt x="0" y="0"/>
                </a:lnTo>
                <a:close/>
              </a:path>
            </a:pathLst>
          </a:custGeom>
          <a:solidFill>
            <a:schemeClr val="bg2">
              <a:lumMod val="20000"/>
              <a:lumOff val="80000"/>
              <a:alpha val="50000"/>
            </a:schemeClr>
          </a:solidFill>
          <a:ln>
            <a:noFill/>
          </a:ln>
          <a:effectLst/>
        </p:spPr>
        <p:style>
          <a:lnRef idx="0">
            <a:schemeClr val="lt1">
              <a:hueOff val="0"/>
              <a:satOff val="0"/>
              <a:lumOff val="0"/>
              <a:alphaOff val="0"/>
            </a:schemeClr>
          </a:lnRef>
          <a:fillRef idx="3">
            <a:schemeClr val="accent2">
              <a:shade val="50000"/>
              <a:hueOff val="0"/>
              <a:satOff val="0"/>
              <a:lumOff val="0"/>
              <a:alphaOff val="0"/>
            </a:schemeClr>
          </a:fillRef>
          <a:effectRef idx="2">
            <a:schemeClr val="accent2">
              <a:shade val="50000"/>
              <a:hueOff val="0"/>
              <a:satOff val="0"/>
              <a:lumOff val="0"/>
              <a:alphaOff val="0"/>
            </a:schemeClr>
          </a:effectRef>
          <a:fontRef idx="minor">
            <a:schemeClr val="lt1"/>
          </a:fontRef>
        </p:style>
        <p:txBody>
          <a:bodyPr spcFirstLastPara="0" vert="horz" wrap="square" lIns="822746" tIns="91416" rIns="133281" bIns="133281" numCol="1" spcCol="1270" anchor="t" anchorCtr="0">
            <a:noAutofit/>
          </a:bodyPr>
          <a:lstStyle/>
          <a:p>
            <a:pPr defTabSz="1554895">
              <a:lnSpc>
                <a:spcPct val="90000"/>
              </a:lnSpc>
              <a:spcBef>
                <a:spcPct val="0"/>
              </a:spcBef>
              <a:spcAft>
                <a:spcPct val="35000"/>
              </a:spcAft>
              <a:defRPr/>
            </a:pPr>
            <a:endParaRPr lang="en-US"/>
          </a:p>
          <a:p>
            <a:pPr defTabSz="1554895">
              <a:lnSpc>
                <a:spcPct val="90000"/>
              </a:lnSpc>
              <a:spcBef>
                <a:spcPct val="0"/>
              </a:spcBef>
              <a:spcAft>
                <a:spcPct val="35000"/>
              </a:spcAft>
              <a:defRPr/>
            </a:pPr>
            <a:endParaRPr lang="en-US" sz="2399">
              <a:solidFill>
                <a:srgbClr val="373737"/>
              </a:solidFill>
              <a:latin typeface="Roboto Lt" pitchFamily="2" charset="0"/>
              <a:ea typeface="Roboto Lt" pitchFamily="2" charset="0"/>
            </a:endParaRPr>
          </a:p>
        </p:txBody>
      </p:sp>
      <p:sp>
        <p:nvSpPr>
          <p:cNvPr id="11" name="Text Placeholder 5">
            <a:extLst>
              <a:ext uri="{FF2B5EF4-FFF2-40B4-BE49-F238E27FC236}">
                <a16:creationId xmlns:a16="http://schemas.microsoft.com/office/drawing/2014/main" id="{9A4EC525-3D8F-D9EC-C2B8-58FBA221806C}"/>
              </a:ext>
            </a:extLst>
          </p:cNvPr>
          <p:cNvSpPr txBox="1">
            <a:spLocks/>
          </p:cNvSpPr>
          <p:nvPr/>
        </p:nvSpPr>
        <p:spPr>
          <a:xfrm>
            <a:off x="991247" y="4517302"/>
            <a:ext cx="4499029" cy="712364"/>
          </a:xfrm>
          <a:prstGeom prst="rect">
            <a:avLst/>
          </a:prstGeom>
        </p:spPr>
        <p:txBody>
          <a:bodyPr lIns="182832" anchor="ctr">
            <a:noAutofit/>
          </a:bodyPr>
          <a:lstStyle>
            <a:lvl1pPr marL="0" indent="0" algn="l" defTabSz="914400" rtl="0" eaLnBrk="1" latinLnBrk="0" hangingPunct="1">
              <a:lnSpc>
                <a:spcPct val="95000"/>
              </a:lnSpc>
              <a:spcBef>
                <a:spcPts val="0"/>
              </a:spcBef>
              <a:spcAft>
                <a:spcPts val="600"/>
              </a:spcAft>
              <a:buFont typeface="Arial" panose="020B0604020202020204" pitchFamily="34" charset="0"/>
              <a:buNone/>
              <a:defRPr sz="2000" b="0" i="0" kern="1200" baseline="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1800" kern="1200" baseline="0">
                <a:solidFill>
                  <a:schemeClr val="tx1"/>
                </a:solidFill>
                <a:latin typeface="Roboto Light" panose="02000000000000000000" pitchFamily="2" charset="0"/>
                <a:ea typeface="+mn-ea"/>
                <a:cs typeface="+mn-cs"/>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1600" kern="1200" baseline="0">
                <a:solidFill>
                  <a:schemeClr val="tx1"/>
                </a:solidFill>
                <a:latin typeface="Roboto Light" panose="02000000000000000000" pitchFamily="2" charset="0"/>
                <a:ea typeface="+mn-ea"/>
                <a:cs typeface="+mn-cs"/>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Access Policy Transformation and Dynamic Mapping Tasks (DMT)</a:t>
            </a:r>
          </a:p>
        </p:txBody>
      </p:sp>
      <p:sp>
        <p:nvSpPr>
          <p:cNvPr id="12" name="Text Placeholder 5">
            <a:extLst>
              <a:ext uri="{FF2B5EF4-FFF2-40B4-BE49-F238E27FC236}">
                <a16:creationId xmlns:a16="http://schemas.microsoft.com/office/drawing/2014/main" id="{25584383-2684-C765-8EA2-5C330F3E5E04}"/>
              </a:ext>
            </a:extLst>
          </p:cNvPr>
          <p:cNvSpPr txBox="1">
            <a:spLocks/>
          </p:cNvSpPr>
          <p:nvPr/>
        </p:nvSpPr>
        <p:spPr>
          <a:xfrm>
            <a:off x="6500543" y="3092418"/>
            <a:ext cx="4097365" cy="649408"/>
          </a:xfrm>
          <a:prstGeom prst="rect">
            <a:avLst/>
          </a:prstGeom>
        </p:spPr>
        <p:txBody>
          <a:bodyPr lIns="182832" anchor="ctr">
            <a:normAutofit/>
          </a:bodyPr>
          <a:lstStyle>
            <a:lvl1pPr marL="0" indent="0" algn="l" defTabSz="914400" rtl="0" eaLnBrk="1" latinLnBrk="0" hangingPunct="1">
              <a:lnSpc>
                <a:spcPct val="95000"/>
              </a:lnSpc>
              <a:spcBef>
                <a:spcPts val="0"/>
              </a:spcBef>
              <a:spcAft>
                <a:spcPts val="600"/>
              </a:spcAft>
              <a:buFont typeface="Arial" panose="020B0604020202020204" pitchFamily="34" charset="0"/>
              <a:buNone/>
              <a:defRPr sz="2000" b="0" i="0" kern="1200" baseline="0">
                <a:solidFill>
                  <a:schemeClr val="tx1"/>
                </a:solidFill>
                <a:latin typeface="Roboto Light" panose="02000000000000000000" pitchFamily="2" charset="0"/>
                <a:ea typeface="Roboto Light" panose="02000000000000000000" pitchFamily="2" charset="0"/>
                <a:cs typeface="Roboto Light" panose="02000000000000000000" pitchFamily="2" charset="0"/>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1800" kern="1200" baseline="0">
                <a:solidFill>
                  <a:schemeClr val="tx1"/>
                </a:solidFill>
                <a:latin typeface="Roboto Light" panose="02000000000000000000" pitchFamily="2" charset="0"/>
                <a:ea typeface="+mn-ea"/>
                <a:cs typeface="+mn-cs"/>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1600" kern="1200" baseline="0">
                <a:solidFill>
                  <a:schemeClr val="tx1"/>
                </a:solidFill>
                <a:latin typeface="Roboto Light" panose="02000000000000000000" pitchFamily="2" charset="0"/>
                <a:ea typeface="+mn-ea"/>
                <a:cs typeface="+mn-cs"/>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1400" kern="1200" baseline="0">
                <a:solidFill>
                  <a:schemeClr val="tx1"/>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Data Access Management and CDI integration</a:t>
            </a:r>
          </a:p>
        </p:txBody>
      </p:sp>
    </p:spTree>
    <p:extLst>
      <p:ext uri="{BB962C8B-B14F-4D97-AF65-F5344CB8AC3E}">
        <p14:creationId xmlns:p14="http://schemas.microsoft.com/office/powerpoint/2010/main" val="83188388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85966-2FA6-1D93-ADD4-19C6DEAD604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7BC8296-BE32-4EF2-F95B-7A4D4C7C5A8D}"/>
              </a:ext>
            </a:extLst>
          </p:cNvPr>
          <p:cNvSpPr>
            <a:spLocks noGrp="1"/>
          </p:cNvSpPr>
          <p:nvPr>
            <p:ph type="title"/>
          </p:nvPr>
        </p:nvSpPr>
        <p:spPr>
          <a:xfrm>
            <a:off x="420621" y="247175"/>
            <a:ext cx="10733087" cy="629767"/>
          </a:xfrm>
        </p:spPr>
        <p:txBody>
          <a:bodyPr/>
          <a:lstStyle/>
          <a:p>
            <a:pPr algn="ctr"/>
            <a:r>
              <a:rPr lang="en-US"/>
              <a:t>Use Case</a:t>
            </a:r>
          </a:p>
        </p:txBody>
      </p:sp>
      <p:sp>
        <p:nvSpPr>
          <p:cNvPr id="5" name="Content Placeholder 4">
            <a:extLst>
              <a:ext uri="{FF2B5EF4-FFF2-40B4-BE49-F238E27FC236}">
                <a16:creationId xmlns:a16="http://schemas.microsoft.com/office/drawing/2014/main" id="{23CFFA2F-7099-34FE-7821-309F28670EF8}"/>
              </a:ext>
            </a:extLst>
          </p:cNvPr>
          <p:cNvSpPr>
            <a:spLocks noGrp="1"/>
          </p:cNvSpPr>
          <p:nvPr>
            <p:ph sz="quarter" idx="14"/>
          </p:nvPr>
        </p:nvSpPr>
        <p:spPr>
          <a:xfrm>
            <a:off x="420621" y="1382087"/>
            <a:ext cx="10733087" cy="4598971"/>
          </a:xfrm>
        </p:spPr>
        <p:txBody>
          <a:bodyPr/>
          <a:lstStyle/>
          <a:p>
            <a:pPr marL="0" indent="0">
              <a:buNone/>
            </a:pPr>
            <a:r>
              <a:rPr lang="en-US"/>
              <a:t>Conrad is a Data Engineer in a financial organization. He is tasked with migrating data to various cloud sources, while ensuring sensitive data is protected. At the same time, the organization is also heavily pivoting to AI-focused automation.</a:t>
            </a:r>
          </a:p>
          <a:p>
            <a:pPr marL="0" indent="0">
              <a:buNone/>
            </a:pPr>
            <a:r>
              <a:rPr lang="en-US"/>
              <a:t>Conrad can obviously create mappings to load data from source A to source B. </a:t>
            </a:r>
          </a:p>
          <a:p>
            <a:pPr marL="0" indent="0">
              <a:buNone/>
            </a:pPr>
            <a:r>
              <a:rPr lang="en-US"/>
              <a:t>However, he is not a data owner and thus, does not understand the sensitivity associated with each dataset. Thus, he is unable to decide whether to load a specific dataset, as requested.</a:t>
            </a:r>
          </a:p>
          <a:p>
            <a:pPr marL="0" indent="0">
              <a:buNone/>
            </a:pPr>
            <a:r>
              <a:rPr lang="en-US"/>
              <a:t>To address this challenge, before migrating any data, Conrad would need to work with all the relevant data owners to get appropriate approvals. This could take days, if not weeks, to coordinate the necessary approvals followed by documentation.</a:t>
            </a:r>
          </a:p>
          <a:p>
            <a:pPr marL="0" indent="0">
              <a:buNone/>
            </a:pPr>
            <a:r>
              <a:rPr lang="en-US"/>
              <a:t>The process is almost entirely manual and risks impacting the timelines of the data migration project, going against the effort to automate processes using AI.</a:t>
            </a:r>
          </a:p>
        </p:txBody>
      </p:sp>
    </p:spTree>
    <p:extLst>
      <p:ext uri="{BB962C8B-B14F-4D97-AF65-F5344CB8AC3E}">
        <p14:creationId xmlns:p14="http://schemas.microsoft.com/office/powerpoint/2010/main" val="339616652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BC055-2B2D-E1CD-86A4-9FF579B7A8D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7916799-A453-BD44-DBB6-0CA9738B4A26}"/>
              </a:ext>
            </a:extLst>
          </p:cNvPr>
          <p:cNvSpPr>
            <a:spLocks noGrp="1"/>
          </p:cNvSpPr>
          <p:nvPr>
            <p:ph type="title"/>
          </p:nvPr>
        </p:nvSpPr>
        <p:spPr>
          <a:xfrm>
            <a:off x="420621" y="247175"/>
            <a:ext cx="10733087" cy="629767"/>
          </a:xfrm>
        </p:spPr>
        <p:txBody>
          <a:bodyPr/>
          <a:lstStyle/>
          <a:p>
            <a:pPr algn="ctr"/>
            <a:r>
              <a:rPr lang="en-US"/>
              <a:t>Solution</a:t>
            </a:r>
          </a:p>
        </p:txBody>
      </p:sp>
      <p:sp>
        <p:nvSpPr>
          <p:cNvPr id="5" name="Content Placeholder 4">
            <a:extLst>
              <a:ext uri="{FF2B5EF4-FFF2-40B4-BE49-F238E27FC236}">
                <a16:creationId xmlns:a16="http://schemas.microsoft.com/office/drawing/2014/main" id="{1EFBC69F-38A1-7B52-5914-7D350D5F96C8}"/>
              </a:ext>
            </a:extLst>
          </p:cNvPr>
          <p:cNvSpPr>
            <a:spLocks noGrp="1"/>
          </p:cNvSpPr>
          <p:nvPr>
            <p:ph sz="quarter" idx="14"/>
          </p:nvPr>
        </p:nvSpPr>
        <p:spPr>
          <a:xfrm>
            <a:off x="420621" y="1382087"/>
            <a:ext cx="10733087" cy="4598971"/>
          </a:xfrm>
        </p:spPr>
        <p:txBody>
          <a:bodyPr/>
          <a:lstStyle/>
          <a:p>
            <a:pPr marL="0" indent="0">
              <a:buNone/>
            </a:pPr>
            <a:r>
              <a:rPr lang="en-US"/>
              <a:t>To make Conrad’s job easier, we would be utilizing the Data Access Management integration with Cloud Data Integration (CDI) service via Access Policy Transformation </a:t>
            </a:r>
          </a:p>
          <a:p>
            <a:pPr marL="0" indent="0">
              <a:buNone/>
            </a:pPr>
            <a:endParaRPr lang="en-US"/>
          </a:p>
          <a:p>
            <a:pPr marL="0" indent="0">
              <a:buNone/>
            </a:pPr>
            <a:endParaRPr lang="en-US"/>
          </a:p>
        </p:txBody>
      </p:sp>
      <p:sp>
        <p:nvSpPr>
          <p:cNvPr id="2" name="Right Arrow 6">
            <a:extLst>
              <a:ext uri="{FF2B5EF4-FFF2-40B4-BE49-F238E27FC236}">
                <a16:creationId xmlns:a16="http://schemas.microsoft.com/office/drawing/2014/main" id="{C8E3172D-F32A-ABA0-A2D2-3B103AD62277}"/>
              </a:ext>
            </a:extLst>
          </p:cNvPr>
          <p:cNvSpPr/>
          <p:nvPr/>
        </p:nvSpPr>
        <p:spPr>
          <a:xfrm>
            <a:off x="498014" y="2649180"/>
            <a:ext cx="1725328" cy="153587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7088" tIns="91392" rIns="137088" bIns="91392" rtlCol="0" anchor="ctr"/>
          <a:lstStyle/>
          <a:p>
            <a:pPr algn="ctr" defTabSz="913852">
              <a:defRPr/>
            </a:pPr>
            <a:r>
              <a:rPr lang="en-US" sz="1400">
                <a:solidFill>
                  <a:srgbClr val="FFFFFF"/>
                </a:solidFill>
                <a:latin typeface="Roboto Light"/>
                <a:ea typeface="Roboto" charset="0"/>
                <a:cs typeface="Roboto" charset="0"/>
              </a:rPr>
              <a:t>Request to move data</a:t>
            </a:r>
          </a:p>
        </p:txBody>
      </p:sp>
      <p:sp>
        <p:nvSpPr>
          <p:cNvPr id="3" name="Right Arrow 6">
            <a:extLst>
              <a:ext uri="{FF2B5EF4-FFF2-40B4-BE49-F238E27FC236}">
                <a16:creationId xmlns:a16="http://schemas.microsoft.com/office/drawing/2014/main" id="{38AC4E9F-23CA-B1AA-D825-5A7F01792D2D}"/>
              </a:ext>
            </a:extLst>
          </p:cNvPr>
          <p:cNvSpPr/>
          <p:nvPr/>
        </p:nvSpPr>
        <p:spPr>
          <a:xfrm>
            <a:off x="7444591" y="2615297"/>
            <a:ext cx="1871512" cy="153587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92" tIns="91392" rIns="45696" bIns="91392" rtlCol="0" anchor="ctr"/>
          <a:lstStyle/>
          <a:p>
            <a:pPr algn="ctr" defTabSz="457063">
              <a:defRPr/>
            </a:pPr>
            <a:r>
              <a:rPr lang="en-US" sz="1400">
                <a:solidFill>
                  <a:srgbClr val="FFFFFF"/>
                </a:solidFill>
                <a:latin typeface="Roboto Light"/>
                <a:ea typeface="Roboto"/>
                <a:cs typeface="Roboto"/>
              </a:rPr>
              <a:t>Deliver protected data anywhere</a:t>
            </a:r>
            <a:endParaRPr lang="en-US" sz="1400">
              <a:solidFill>
                <a:srgbClr val="FFFFFF"/>
              </a:solidFill>
              <a:latin typeface="Roboto Light"/>
              <a:ea typeface="Roboto" charset="0"/>
              <a:cs typeface="Roboto" charset="0"/>
            </a:endParaRPr>
          </a:p>
        </p:txBody>
      </p:sp>
      <p:pic>
        <p:nvPicPr>
          <p:cNvPr id="6" name="Picture 5" descr="A logo with waves in a diamond shape&#10;&#10;Description automatically generated">
            <a:extLst>
              <a:ext uri="{FF2B5EF4-FFF2-40B4-BE49-F238E27FC236}">
                <a16:creationId xmlns:a16="http://schemas.microsoft.com/office/drawing/2014/main" id="{59B80995-A145-F5F5-0E3B-B559618EA127}"/>
              </a:ext>
            </a:extLst>
          </p:cNvPr>
          <p:cNvPicPr>
            <a:picLocks noChangeAspect="1"/>
          </p:cNvPicPr>
          <p:nvPr/>
        </p:nvPicPr>
        <p:blipFill>
          <a:blip r:embed="rId2"/>
          <a:stretch>
            <a:fillRect/>
          </a:stretch>
        </p:blipFill>
        <p:spPr>
          <a:xfrm>
            <a:off x="5339629" y="4594816"/>
            <a:ext cx="1007738" cy="1007738"/>
          </a:xfrm>
          <a:prstGeom prst="rect">
            <a:avLst/>
          </a:prstGeom>
        </p:spPr>
      </p:pic>
      <p:pic>
        <p:nvPicPr>
          <p:cNvPr id="7" name="Image 9" descr="Une image contenant capture d’écran, logiciel, Logiciel multimédia, Icône d’ordinateur&#10;&#10;Description générée automatiquement">
            <a:extLst>
              <a:ext uri="{FF2B5EF4-FFF2-40B4-BE49-F238E27FC236}">
                <a16:creationId xmlns:a16="http://schemas.microsoft.com/office/drawing/2014/main" id="{948AAC83-C85E-FB54-A43D-CEFB791FC7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9833" y="2505922"/>
            <a:ext cx="2909866" cy="1541846"/>
          </a:xfrm>
          <a:prstGeom prst="rect">
            <a:avLst/>
          </a:prstGeom>
        </p:spPr>
      </p:pic>
      <p:sp>
        <p:nvSpPr>
          <p:cNvPr id="8" name="Cylindre 14">
            <a:extLst>
              <a:ext uri="{FF2B5EF4-FFF2-40B4-BE49-F238E27FC236}">
                <a16:creationId xmlns:a16="http://schemas.microsoft.com/office/drawing/2014/main" id="{4801CE11-1027-6DED-0EEF-F191FCFCFB02}"/>
              </a:ext>
            </a:extLst>
          </p:cNvPr>
          <p:cNvSpPr/>
          <p:nvPr/>
        </p:nvSpPr>
        <p:spPr>
          <a:xfrm>
            <a:off x="9525537" y="2691250"/>
            <a:ext cx="1447773" cy="1226260"/>
          </a:xfrm>
          <a:prstGeom prst="ca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37124" tIns="91416" rIns="137124" bIns="91416" rtlCol="0" anchor="ctr"/>
          <a:lstStyle/>
          <a:p>
            <a:pPr algn="ctr"/>
            <a:r>
              <a:rPr lang="en-US">
                <a:solidFill>
                  <a:schemeClr val="bg1"/>
                </a:solidFill>
                <a:latin typeface="Roboto" charset="0"/>
                <a:ea typeface="Roboto" charset="0"/>
                <a:cs typeface="Roboto" charset="0"/>
              </a:rPr>
              <a:t>Protected</a:t>
            </a:r>
            <a:br>
              <a:rPr lang="en-US">
                <a:solidFill>
                  <a:schemeClr val="bg1"/>
                </a:solidFill>
                <a:latin typeface="Roboto" charset="0"/>
                <a:ea typeface="Roboto" charset="0"/>
                <a:cs typeface="Roboto" charset="0"/>
              </a:rPr>
            </a:br>
            <a:r>
              <a:rPr lang="en-US">
                <a:solidFill>
                  <a:schemeClr val="bg1"/>
                </a:solidFill>
                <a:latin typeface="Roboto" charset="0"/>
                <a:ea typeface="Roboto" charset="0"/>
                <a:cs typeface="Roboto" charset="0"/>
              </a:rPr>
              <a:t>dataset</a:t>
            </a:r>
          </a:p>
        </p:txBody>
      </p:sp>
      <p:sp>
        <p:nvSpPr>
          <p:cNvPr id="9" name="ZoneTexte 24">
            <a:extLst>
              <a:ext uri="{FF2B5EF4-FFF2-40B4-BE49-F238E27FC236}">
                <a16:creationId xmlns:a16="http://schemas.microsoft.com/office/drawing/2014/main" id="{C1AC5056-A749-4157-1206-BF3FC94D015F}"/>
              </a:ext>
            </a:extLst>
          </p:cNvPr>
          <p:cNvSpPr txBox="1"/>
          <p:nvPr/>
        </p:nvSpPr>
        <p:spPr>
          <a:xfrm>
            <a:off x="2585482" y="2209509"/>
            <a:ext cx="797708" cy="331601"/>
          </a:xfrm>
          <a:prstGeom prst="rect">
            <a:avLst/>
          </a:prstGeom>
          <a:noFill/>
        </p:spPr>
        <p:txBody>
          <a:bodyPr wrap="none" lIns="0" tIns="0" rIns="0" bIns="0" rtlCol="0">
            <a:noAutofit/>
          </a:bodyPr>
          <a:lstStyle/>
          <a:p>
            <a:pPr algn="ctr">
              <a:lnSpc>
                <a:spcPct val="90000"/>
              </a:lnSpc>
              <a:spcAft>
                <a:spcPts val="1000"/>
              </a:spcAft>
            </a:pPr>
            <a:r>
              <a:rPr lang="fr-FR" b="1" i="1">
                <a:solidFill>
                  <a:schemeClr val="accent6"/>
                </a:solidFill>
                <a:latin typeface="Roboto Black" panose="02000000000000000000" pitchFamily="2" charset="0"/>
                <a:ea typeface="Roboto Black" panose="02000000000000000000" pitchFamily="2" charset="0"/>
                <a:cs typeface="Roboto Black" panose="02000000000000000000" pitchFamily="2" charset="0"/>
              </a:rPr>
              <a:t>Conrad</a:t>
            </a:r>
          </a:p>
        </p:txBody>
      </p:sp>
      <p:sp>
        <p:nvSpPr>
          <p:cNvPr id="10" name="ZoneTexte 31">
            <a:extLst>
              <a:ext uri="{FF2B5EF4-FFF2-40B4-BE49-F238E27FC236}">
                <a16:creationId xmlns:a16="http://schemas.microsoft.com/office/drawing/2014/main" id="{A66B3B4D-B0E5-8866-234D-C50D4C268B34}"/>
              </a:ext>
            </a:extLst>
          </p:cNvPr>
          <p:cNvSpPr txBox="1"/>
          <p:nvPr/>
        </p:nvSpPr>
        <p:spPr>
          <a:xfrm>
            <a:off x="2585482" y="4364755"/>
            <a:ext cx="797708" cy="331601"/>
          </a:xfrm>
          <a:prstGeom prst="rect">
            <a:avLst/>
          </a:prstGeom>
          <a:noFill/>
        </p:spPr>
        <p:txBody>
          <a:bodyPr wrap="none" lIns="0" tIns="0" rIns="0" bIns="0" rtlCol="0">
            <a:noAutofit/>
          </a:bodyPr>
          <a:lstStyle/>
          <a:p>
            <a:pPr algn="ctr">
              <a:lnSpc>
                <a:spcPct val="90000"/>
              </a:lnSpc>
              <a:spcAft>
                <a:spcPts val="1000"/>
              </a:spcAft>
            </a:pPr>
            <a:r>
              <a:rPr lang="fr-FR" b="1" i="1">
                <a:solidFill>
                  <a:schemeClr val="accent6"/>
                </a:solidFill>
                <a:latin typeface="Roboto Black" panose="02000000000000000000" pitchFamily="2" charset="0"/>
                <a:ea typeface="Roboto Black" panose="02000000000000000000" pitchFamily="2" charset="0"/>
                <a:cs typeface="Roboto Black" panose="02000000000000000000" pitchFamily="2" charset="0"/>
              </a:rPr>
              <a:t>Data Engineer</a:t>
            </a:r>
          </a:p>
        </p:txBody>
      </p:sp>
      <p:sp>
        <p:nvSpPr>
          <p:cNvPr id="11" name="Rounded Rectangle 33">
            <a:extLst>
              <a:ext uri="{FF2B5EF4-FFF2-40B4-BE49-F238E27FC236}">
                <a16:creationId xmlns:a16="http://schemas.microsoft.com/office/drawing/2014/main" id="{F90AF692-0A72-7BB6-DD9C-3206FA659FAE}"/>
              </a:ext>
            </a:extLst>
          </p:cNvPr>
          <p:cNvSpPr/>
          <p:nvPr/>
        </p:nvSpPr>
        <p:spPr>
          <a:xfrm>
            <a:off x="3876889" y="2063597"/>
            <a:ext cx="3853771" cy="359906"/>
          </a:xfrm>
          <a:prstGeom prst="roundRect">
            <a:avLst>
              <a:gd name="adj" fmla="val 5776"/>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852">
              <a:defRPr/>
            </a:pPr>
            <a:r>
              <a:rPr lang="en-US" sz="2000" b="1">
                <a:solidFill>
                  <a:schemeClr val="accent2"/>
                </a:solidFill>
                <a:latin typeface="Roboto" charset="0"/>
                <a:ea typeface="Roboto" charset="0"/>
                <a:cs typeface="Roboto" charset="0"/>
              </a:rPr>
              <a:t>CDI</a:t>
            </a:r>
            <a:endParaRPr lang="en-US" sz="1400" b="1">
              <a:solidFill>
                <a:schemeClr val="accent2"/>
              </a:solidFill>
              <a:latin typeface="Roboto" charset="0"/>
              <a:ea typeface="Roboto" charset="0"/>
              <a:cs typeface="Roboto" charset="0"/>
            </a:endParaRPr>
          </a:p>
        </p:txBody>
      </p:sp>
      <p:pic>
        <p:nvPicPr>
          <p:cNvPr id="12" name="Picture 4" descr="A person wearing headphones&#10;&#10;Description automatically generated with low confidence">
            <a:extLst>
              <a:ext uri="{FF2B5EF4-FFF2-40B4-BE49-F238E27FC236}">
                <a16:creationId xmlns:a16="http://schemas.microsoft.com/office/drawing/2014/main" id="{B3B3658C-E9D8-6891-AEC7-2A853C8102C8}"/>
              </a:ext>
            </a:extLst>
          </p:cNvPr>
          <p:cNvPicPr>
            <a:picLocks noChangeAspect="1"/>
          </p:cNvPicPr>
          <p:nvPr/>
        </p:nvPicPr>
        <p:blipFill rotWithShape="1">
          <a:blip r:embed="rId4"/>
          <a:srcRect l="25696" r="34380"/>
          <a:stretch/>
        </p:blipFill>
        <p:spPr>
          <a:xfrm>
            <a:off x="2329244" y="2511620"/>
            <a:ext cx="1310184" cy="1776121"/>
          </a:xfrm>
          <a:prstGeom prst="rect">
            <a:avLst/>
          </a:prstGeom>
          <a:ln w="38100">
            <a:solidFill>
              <a:schemeClr val="accent6"/>
            </a:solidFill>
          </a:ln>
        </p:spPr>
      </p:pic>
      <p:grpSp>
        <p:nvGrpSpPr>
          <p:cNvPr id="13" name="Group 18">
            <a:extLst>
              <a:ext uri="{FF2B5EF4-FFF2-40B4-BE49-F238E27FC236}">
                <a16:creationId xmlns:a16="http://schemas.microsoft.com/office/drawing/2014/main" id="{07DA3E5E-4673-17D1-E2BB-00F7E51DE45C}"/>
              </a:ext>
            </a:extLst>
          </p:cNvPr>
          <p:cNvGrpSpPr/>
          <p:nvPr/>
        </p:nvGrpSpPr>
        <p:grpSpPr>
          <a:xfrm>
            <a:off x="3857940" y="2436992"/>
            <a:ext cx="3853771" cy="1884300"/>
            <a:chOff x="395536" y="2764345"/>
            <a:chExt cx="4749925" cy="2628299"/>
          </a:xfrm>
          <a:solidFill>
            <a:schemeClr val="tx1"/>
          </a:solidFill>
        </p:grpSpPr>
        <p:grpSp>
          <p:nvGrpSpPr>
            <p:cNvPr id="14" name="Group 19">
              <a:extLst>
                <a:ext uri="{FF2B5EF4-FFF2-40B4-BE49-F238E27FC236}">
                  <a16:creationId xmlns:a16="http://schemas.microsoft.com/office/drawing/2014/main" id="{71368755-28A2-495E-808B-4185AB770AD2}"/>
                </a:ext>
              </a:extLst>
            </p:cNvPr>
            <p:cNvGrpSpPr/>
            <p:nvPr userDrawn="1"/>
          </p:nvGrpSpPr>
          <p:grpSpPr>
            <a:xfrm>
              <a:off x="395536" y="2764345"/>
              <a:ext cx="4749925" cy="2628299"/>
              <a:chOff x="395536" y="2431629"/>
              <a:chExt cx="5400600" cy="2988342"/>
            </a:xfrm>
            <a:grpFill/>
          </p:grpSpPr>
          <p:sp>
            <p:nvSpPr>
              <p:cNvPr id="16" name="Rounded Rectangle 3">
                <a:extLst>
                  <a:ext uri="{FF2B5EF4-FFF2-40B4-BE49-F238E27FC236}">
                    <a16:creationId xmlns:a16="http://schemas.microsoft.com/office/drawing/2014/main" id="{17A10CB7-5FD3-D64F-8DD0-B6E0F6007119}"/>
                  </a:ext>
                </a:extLst>
              </p:cNvPr>
              <p:cNvSpPr/>
              <p:nvPr userDrawn="1"/>
            </p:nvSpPr>
            <p:spPr>
              <a:xfrm>
                <a:off x="971600" y="2431629"/>
                <a:ext cx="4248472" cy="2736303"/>
              </a:xfrm>
              <a:custGeom>
                <a:avLst/>
                <a:gdLst/>
                <a:ahLst/>
                <a:cxnLst/>
                <a:rect l="l" t="t" r="r" b="b"/>
                <a:pathLst>
                  <a:path w="4248472" h="2736304">
                    <a:moveTo>
                      <a:pt x="144016" y="144016"/>
                    </a:moveTo>
                    <a:lnTo>
                      <a:pt x="144016" y="2520280"/>
                    </a:lnTo>
                    <a:lnTo>
                      <a:pt x="4104456" y="2520280"/>
                    </a:lnTo>
                    <a:lnTo>
                      <a:pt x="4104456" y="144016"/>
                    </a:lnTo>
                    <a:close/>
                    <a:moveTo>
                      <a:pt x="119332" y="0"/>
                    </a:moveTo>
                    <a:lnTo>
                      <a:pt x="4129140" y="0"/>
                    </a:lnTo>
                    <a:cubicBezTo>
                      <a:pt x="4195045" y="0"/>
                      <a:pt x="4248472" y="53427"/>
                      <a:pt x="4248472" y="119332"/>
                    </a:cubicBezTo>
                    <a:lnTo>
                      <a:pt x="4248472" y="2736304"/>
                    </a:lnTo>
                    <a:lnTo>
                      <a:pt x="0" y="2736304"/>
                    </a:lnTo>
                    <a:lnTo>
                      <a:pt x="0" y="119332"/>
                    </a:lnTo>
                    <a:cubicBezTo>
                      <a:pt x="0" y="53427"/>
                      <a:pt x="53427" y="0"/>
                      <a:pt x="119332" y="0"/>
                    </a:cubicBezTo>
                    <a:close/>
                  </a:path>
                </a:pathLst>
              </a:custGeom>
              <a:solidFill>
                <a:schemeClr val="bg2">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515">
                  <a:defRPr/>
                </a:pPr>
                <a:endParaRPr lang="en-US" sz="2695">
                  <a:solidFill>
                    <a:srgbClr val="FFFFFF"/>
                  </a:solidFill>
                  <a:latin typeface="Roboto"/>
                  <a:sym typeface="Arial"/>
                </a:endParaRPr>
              </a:p>
            </p:txBody>
          </p:sp>
          <p:sp>
            <p:nvSpPr>
              <p:cNvPr id="17" name="Rectangle 22">
                <a:extLst>
                  <a:ext uri="{FF2B5EF4-FFF2-40B4-BE49-F238E27FC236}">
                    <a16:creationId xmlns:a16="http://schemas.microsoft.com/office/drawing/2014/main" id="{4DCF7998-C401-267B-607C-59766151D988}"/>
                  </a:ext>
                </a:extLst>
              </p:cNvPr>
              <p:cNvSpPr/>
              <p:nvPr userDrawn="1"/>
            </p:nvSpPr>
            <p:spPr>
              <a:xfrm>
                <a:off x="395536" y="5167939"/>
                <a:ext cx="5400600" cy="144016"/>
              </a:xfrm>
              <a:prstGeom prst="rect">
                <a:avLst/>
              </a:prstGeom>
              <a:solidFill>
                <a:schemeClr val="bg2">
                  <a:lumMod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515">
                  <a:defRPr/>
                </a:pPr>
                <a:endParaRPr lang="en-US" sz="2695">
                  <a:solidFill>
                    <a:srgbClr val="FFFFFF"/>
                  </a:solidFill>
                  <a:latin typeface="Roboto"/>
                  <a:sym typeface="Arial"/>
                </a:endParaRPr>
              </a:p>
            </p:txBody>
          </p:sp>
          <p:sp>
            <p:nvSpPr>
              <p:cNvPr id="18" name="Trapezoid 23">
                <a:extLst>
                  <a:ext uri="{FF2B5EF4-FFF2-40B4-BE49-F238E27FC236}">
                    <a16:creationId xmlns:a16="http://schemas.microsoft.com/office/drawing/2014/main" id="{C469CD60-97D8-5442-9515-5111F3C320B3}"/>
                  </a:ext>
                </a:extLst>
              </p:cNvPr>
              <p:cNvSpPr/>
              <p:nvPr userDrawn="1"/>
            </p:nvSpPr>
            <p:spPr>
              <a:xfrm rot="10800000">
                <a:off x="395536" y="5311959"/>
                <a:ext cx="5400600" cy="108012"/>
              </a:xfrm>
              <a:prstGeom prst="trapezoid">
                <a:avLst>
                  <a:gd name="adj" fmla="val 129851"/>
                </a:avLst>
              </a:prstGeom>
              <a:gradFill flip="none" rotWithShape="1">
                <a:gsLst>
                  <a:gs pos="2000">
                    <a:schemeClr val="bg2">
                      <a:lumMod val="50000"/>
                      <a:shade val="30000"/>
                      <a:satMod val="115000"/>
                    </a:schemeClr>
                  </a:gs>
                  <a:gs pos="100000">
                    <a:schemeClr val="bg2">
                      <a:lumMod val="50000"/>
                      <a:shade val="100000"/>
                      <a:satMod val="115000"/>
                    </a:schemeClr>
                  </a:gs>
                </a:gsLst>
                <a:lin ang="162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515">
                  <a:defRPr/>
                </a:pPr>
                <a:endParaRPr lang="en-US" sz="2695">
                  <a:solidFill>
                    <a:srgbClr val="FFFFFF"/>
                  </a:solidFill>
                  <a:latin typeface="Roboto"/>
                  <a:sym typeface="Arial"/>
                </a:endParaRPr>
              </a:p>
            </p:txBody>
          </p:sp>
        </p:grpSp>
        <p:sp>
          <p:nvSpPr>
            <p:cNvPr id="15" name="Rectangle 20">
              <a:extLst>
                <a:ext uri="{FF2B5EF4-FFF2-40B4-BE49-F238E27FC236}">
                  <a16:creationId xmlns:a16="http://schemas.microsoft.com/office/drawing/2014/main" id="{3B59D0C9-8099-9A1B-991D-D6AC01FE0F34}"/>
                </a:ext>
              </a:extLst>
            </p:cNvPr>
            <p:cNvSpPr/>
            <p:nvPr userDrawn="1"/>
          </p:nvSpPr>
          <p:spPr>
            <a:xfrm>
              <a:off x="2518470" y="5009698"/>
              <a:ext cx="504056" cy="45719"/>
            </a:xfrm>
            <a:prstGeom prst="rect">
              <a:avLst/>
            </a:pr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515">
                <a:defRPr/>
              </a:pPr>
              <a:endParaRPr lang="en-US" sz="2695">
                <a:solidFill>
                  <a:srgbClr val="FFFFFF"/>
                </a:solidFill>
                <a:latin typeface="Roboto"/>
                <a:sym typeface="Arial"/>
              </a:endParaRPr>
            </a:p>
          </p:txBody>
        </p:sp>
      </p:grpSp>
      <p:sp>
        <p:nvSpPr>
          <p:cNvPr id="31" name="TextBox 30">
            <a:extLst>
              <a:ext uri="{FF2B5EF4-FFF2-40B4-BE49-F238E27FC236}">
                <a16:creationId xmlns:a16="http://schemas.microsoft.com/office/drawing/2014/main" id="{D4181B81-307B-E882-AB42-3BDA9C815EA9}"/>
              </a:ext>
            </a:extLst>
          </p:cNvPr>
          <p:cNvSpPr txBox="1"/>
          <p:nvPr/>
        </p:nvSpPr>
        <p:spPr>
          <a:xfrm>
            <a:off x="7772902" y="4212395"/>
            <a:ext cx="3520871" cy="1236236"/>
          </a:xfrm>
          <a:prstGeom prst="rect">
            <a:avLst/>
          </a:prstGeom>
          <a:noFill/>
        </p:spPr>
        <p:txBody>
          <a:bodyPr wrap="square" lIns="0" tIns="0" rIns="0" bIns="0" rtlCol="0">
            <a:spAutoFit/>
          </a:bodyPr>
          <a:lstStyle/>
          <a:p>
            <a:pPr algn="ctr" defTabSz="457063">
              <a:lnSpc>
                <a:spcPct val="90000"/>
              </a:lnSpc>
              <a:spcAft>
                <a:spcPts val="1000"/>
              </a:spcAft>
            </a:pPr>
            <a:r>
              <a:rPr lang="en-US" sz="1600">
                <a:solidFill>
                  <a:srgbClr val="2A3236"/>
                </a:solidFill>
                <a:latin typeface="Roboto Light"/>
              </a:rPr>
              <a:t>Data engineer doesn’t need to know how to protect which data.</a:t>
            </a:r>
          </a:p>
          <a:p>
            <a:pPr algn="ctr" defTabSz="457063">
              <a:lnSpc>
                <a:spcPct val="90000"/>
              </a:lnSpc>
              <a:spcAft>
                <a:spcPts val="1000"/>
              </a:spcAft>
            </a:pPr>
            <a:r>
              <a:rPr lang="en-US" sz="1600">
                <a:solidFill>
                  <a:srgbClr val="2A3236"/>
                </a:solidFill>
                <a:latin typeface="Roboto Light"/>
              </a:rPr>
              <a:t>Conrad delivers consistent protected datasets making the data available in a safe manner.</a:t>
            </a:r>
          </a:p>
        </p:txBody>
      </p:sp>
      <p:sp>
        <p:nvSpPr>
          <p:cNvPr id="33" name="TextBox 32">
            <a:extLst>
              <a:ext uri="{FF2B5EF4-FFF2-40B4-BE49-F238E27FC236}">
                <a16:creationId xmlns:a16="http://schemas.microsoft.com/office/drawing/2014/main" id="{0DD29379-E829-AD0E-3C52-1ACF318B9EA9}"/>
              </a:ext>
            </a:extLst>
          </p:cNvPr>
          <p:cNvSpPr txBox="1"/>
          <p:nvPr/>
        </p:nvSpPr>
        <p:spPr>
          <a:xfrm>
            <a:off x="5339629" y="4619864"/>
            <a:ext cx="1007737" cy="138463"/>
          </a:xfrm>
          <a:prstGeom prst="rect">
            <a:avLst/>
          </a:prstGeom>
          <a:noFill/>
        </p:spPr>
        <p:txBody>
          <a:bodyPr wrap="none" lIns="0" tIns="0" rIns="0" bIns="0" rtlCol="0">
            <a:noAutofit/>
          </a:bodyPr>
          <a:lstStyle/>
          <a:p>
            <a:pPr algn="ctr" defTabSz="457063">
              <a:lnSpc>
                <a:spcPct val="90000"/>
              </a:lnSpc>
              <a:spcAft>
                <a:spcPts val="1000"/>
              </a:spcAft>
            </a:pPr>
            <a:r>
              <a:rPr lang="en-US" sz="1000">
                <a:solidFill>
                  <a:srgbClr val="2A3236"/>
                </a:solidFill>
                <a:latin typeface="Roboto Light"/>
                <a:ea typeface="Roboto" charset="0"/>
                <a:cs typeface="Roboto" charset="0"/>
              </a:rPr>
              <a:t>Data Sources</a:t>
            </a:r>
          </a:p>
        </p:txBody>
      </p:sp>
      <p:sp>
        <p:nvSpPr>
          <p:cNvPr id="34" name="TextBox 33">
            <a:extLst>
              <a:ext uri="{FF2B5EF4-FFF2-40B4-BE49-F238E27FC236}">
                <a16:creationId xmlns:a16="http://schemas.microsoft.com/office/drawing/2014/main" id="{7E2D9B5C-D337-2EF4-E3FC-33D6ECBF02F5}"/>
              </a:ext>
            </a:extLst>
          </p:cNvPr>
          <p:cNvSpPr txBox="1"/>
          <p:nvPr/>
        </p:nvSpPr>
        <p:spPr>
          <a:xfrm>
            <a:off x="5407575" y="5519361"/>
            <a:ext cx="1007737" cy="138463"/>
          </a:xfrm>
          <a:prstGeom prst="rect">
            <a:avLst/>
          </a:prstGeom>
          <a:noFill/>
        </p:spPr>
        <p:txBody>
          <a:bodyPr wrap="none" lIns="0" tIns="0" rIns="0" bIns="0" rtlCol="0">
            <a:noAutofit/>
          </a:bodyPr>
          <a:lstStyle/>
          <a:p>
            <a:pPr algn="ctr" defTabSz="457063">
              <a:lnSpc>
                <a:spcPct val="90000"/>
              </a:lnSpc>
              <a:spcAft>
                <a:spcPts val="1000"/>
              </a:spcAft>
            </a:pPr>
            <a:r>
              <a:rPr lang="en-US" sz="1000">
                <a:solidFill>
                  <a:srgbClr val="2A3236"/>
                </a:solidFill>
                <a:latin typeface="Roboto Light"/>
                <a:ea typeface="Roboto" charset="0"/>
                <a:cs typeface="Roboto" charset="0"/>
              </a:rPr>
              <a:t>Data Lake</a:t>
            </a:r>
          </a:p>
        </p:txBody>
      </p:sp>
    </p:spTree>
    <p:extLst>
      <p:ext uri="{BB962C8B-B14F-4D97-AF65-F5344CB8AC3E}">
        <p14:creationId xmlns:p14="http://schemas.microsoft.com/office/powerpoint/2010/main" val="58523106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16C63-1738-2BD6-F53C-9B4244BBA72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5A91003-414E-0FA7-A98B-8056C80305D4}"/>
              </a:ext>
            </a:extLst>
          </p:cNvPr>
          <p:cNvSpPr>
            <a:spLocks noGrp="1"/>
          </p:cNvSpPr>
          <p:nvPr>
            <p:ph type="title"/>
          </p:nvPr>
        </p:nvSpPr>
        <p:spPr>
          <a:xfrm>
            <a:off x="420621" y="250578"/>
            <a:ext cx="10733087" cy="517174"/>
          </a:xfrm>
        </p:spPr>
        <p:txBody>
          <a:bodyPr/>
          <a:lstStyle/>
          <a:p>
            <a:pPr algn="ctr"/>
            <a:r>
              <a:rPr lang="en-US"/>
              <a:t>Pre-Requisites : IDMC Services and User Roles</a:t>
            </a:r>
          </a:p>
        </p:txBody>
      </p:sp>
      <p:graphicFrame>
        <p:nvGraphicFramePr>
          <p:cNvPr id="7" name="Table 6">
            <a:extLst>
              <a:ext uri="{FF2B5EF4-FFF2-40B4-BE49-F238E27FC236}">
                <a16:creationId xmlns:a16="http://schemas.microsoft.com/office/drawing/2014/main" id="{0E87D4F0-FBD6-D48B-6678-B1B0CA94ABA1}"/>
              </a:ext>
            </a:extLst>
          </p:cNvPr>
          <p:cNvGraphicFramePr>
            <a:graphicFrameLocks noGrp="1"/>
          </p:cNvGraphicFramePr>
          <p:nvPr>
            <p:extLst>
              <p:ext uri="{D42A27DB-BD31-4B8C-83A1-F6EECF244321}">
                <p14:modId xmlns:p14="http://schemas.microsoft.com/office/powerpoint/2010/main" val="1965438828"/>
              </p:ext>
            </p:extLst>
          </p:nvPr>
        </p:nvGraphicFramePr>
        <p:xfrm>
          <a:off x="736808" y="1186180"/>
          <a:ext cx="10416900" cy="4485640"/>
        </p:xfrm>
        <a:graphic>
          <a:graphicData uri="http://schemas.openxmlformats.org/drawingml/2006/table">
            <a:tbl>
              <a:tblPr firstRow="1" bandRow="1">
                <a:tableStyleId>{5C22544A-7EE6-4342-B048-85BDC9FD1C3A}</a:tableStyleId>
              </a:tblPr>
              <a:tblGrid>
                <a:gridCol w="2713758">
                  <a:extLst>
                    <a:ext uri="{9D8B030D-6E8A-4147-A177-3AD203B41FA5}">
                      <a16:colId xmlns:a16="http://schemas.microsoft.com/office/drawing/2014/main" val="502615177"/>
                    </a:ext>
                  </a:extLst>
                </a:gridCol>
                <a:gridCol w="1699404">
                  <a:extLst>
                    <a:ext uri="{9D8B030D-6E8A-4147-A177-3AD203B41FA5}">
                      <a16:colId xmlns:a16="http://schemas.microsoft.com/office/drawing/2014/main" val="1779236937"/>
                    </a:ext>
                  </a:extLst>
                </a:gridCol>
                <a:gridCol w="6003738">
                  <a:extLst>
                    <a:ext uri="{9D8B030D-6E8A-4147-A177-3AD203B41FA5}">
                      <a16:colId xmlns:a16="http://schemas.microsoft.com/office/drawing/2014/main" val="4132304006"/>
                    </a:ext>
                  </a:extLst>
                </a:gridCol>
              </a:tblGrid>
              <a:tr h="370840">
                <a:tc>
                  <a:txBody>
                    <a:bodyPr/>
                    <a:lstStyle/>
                    <a:p>
                      <a:pPr algn="ctr"/>
                      <a:r>
                        <a:rPr lang="en-US"/>
                        <a:t>IDMC Services</a:t>
                      </a:r>
                    </a:p>
                  </a:txBody>
                  <a:tcPr/>
                </a:tc>
                <a:tc>
                  <a:txBody>
                    <a:bodyPr/>
                    <a:lstStyle/>
                    <a:p>
                      <a:pPr algn="ctr"/>
                      <a:r>
                        <a:rPr lang="en-US"/>
                        <a:t>User Roles</a:t>
                      </a:r>
                    </a:p>
                  </a:txBody>
                  <a:tcPr/>
                </a:tc>
                <a:tc>
                  <a:txBody>
                    <a:bodyPr/>
                    <a:lstStyle/>
                    <a:p>
                      <a:pPr algn="ctr"/>
                      <a:r>
                        <a:rPr lang="en-US"/>
                        <a:t>Responsibility</a:t>
                      </a:r>
                    </a:p>
                  </a:txBody>
                  <a:tcPr/>
                </a:tc>
                <a:extLst>
                  <a:ext uri="{0D108BD9-81ED-4DB2-BD59-A6C34878D82A}">
                    <a16:rowId xmlns:a16="http://schemas.microsoft.com/office/drawing/2014/main" val="1170469414"/>
                  </a:ext>
                </a:extLst>
              </a:tr>
              <a:tr h="152622">
                <a:tc>
                  <a:txBody>
                    <a:bodyPr/>
                    <a:lstStyle/>
                    <a:p>
                      <a:pPr algn="ctr"/>
                      <a:r>
                        <a:rPr lang="en-US">
                          <a:solidFill>
                            <a:schemeClr val="tx1"/>
                          </a:solidFill>
                        </a:rPr>
                        <a:t>Administrator</a:t>
                      </a:r>
                    </a:p>
                  </a:txBody>
                  <a:tcPr/>
                </a:tc>
                <a:tc>
                  <a:txBody>
                    <a:bodyPr/>
                    <a:lstStyle/>
                    <a:p>
                      <a:pPr algn="ctr"/>
                      <a:r>
                        <a:rPr lang="en-US">
                          <a:solidFill>
                            <a:schemeClr val="tx1"/>
                          </a:solidFill>
                        </a:rPr>
                        <a:t>Administrator</a:t>
                      </a:r>
                    </a:p>
                  </a:txBody>
                  <a:tcPr/>
                </a:tc>
                <a:tc>
                  <a:txBody>
                    <a:bodyPr/>
                    <a:lstStyle/>
                    <a:p>
                      <a:pPr marL="285750" indent="-285750">
                        <a:buFont typeface="Wingdings" panose="05000000000000000000" pitchFamily="2" charset="2"/>
                        <a:buChar char="Ø"/>
                      </a:pPr>
                      <a:r>
                        <a:rPr lang="en-US">
                          <a:solidFill>
                            <a:schemeClr val="tx1"/>
                          </a:solidFill>
                        </a:rPr>
                        <a:t>Enabling services on runtime environment.</a:t>
                      </a:r>
                    </a:p>
                    <a:p>
                      <a:pPr marL="285750" indent="-285750">
                        <a:buFont typeface="Wingdings" panose="05000000000000000000" pitchFamily="2" charset="2"/>
                        <a:buChar char="Ø"/>
                      </a:pPr>
                      <a:r>
                        <a:rPr lang="en-US">
                          <a:solidFill>
                            <a:schemeClr val="tx1"/>
                          </a:solidFill>
                        </a:rPr>
                        <a:t>Managing User roles</a:t>
                      </a:r>
                    </a:p>
                    <a:p>
                      <a:pPr marL="285750" indent="-285750">
                        <a:buFont typeface="Wingdings" panose="05000000000000000000" pitchFamily="2" charset="2"/>
                        <a:buChar char="Ø"/>
                      </a:pPr>
                      <a:r>
                        <a:rPr lang="en-US">
                          <a:solidFill>
                            <a:schemeClr val="tx1"/>
                          </a:solidFill>
                        </a:rPr>
                        <a:t>Create and manage connections</a:t>
                      </a:r>
                    </a:p>
                  </a:txBody>
                  <a:tcPr/>
                </a:tc>
                <a:extLst>
                  <a:ext uri="{0D108BD9-81ED-4DB2-BD59-A6C34878D82A}">
                    <a16:rowId xmlns:a16="http://schemas.microsoft.com/office/drawing/2014/main" val="4244078329"/>
                  </a:ext>
                </a:extLst>
              </a:tr>
              <a:tr h="370840">
                <a:tc>
                  <a:txBody>
                    <a:bodyPr/>
                    <a:lstStyle/>
                    <a:p>
                      <a:pPr algn="ctr"/>
                      <a:r>
                        <a:rPr lang="en-US">
                          <a:solidFill>
                            <a:schemeClr val="tx1"/>
                          </a:solidFill>
                        </a:rPr>
                        <a:t>Metadata Command Center (MCC)</a:t>
                      </a:r>
                    </a:p>
                  </a:txBody>
                  <a:tcPr/>
                </a:tc>
                <a:tc>
                  <a:txBody>
                    <a:bodyPr/>
                    <a:lstStyle/>
                    <a:p>
                      <a:pPr algn="ctr"/>
                      <a:r>
                        <a:rPr lang="en-US">
                          <a:solidFill>
                            <a:schemeClr val="tx1"/>
                          </a:solidFill>
                        </a:rPr>
                        <a:t>Governance Administrator</a:t>
                      </a:r>
                    </a:p>
                  </a:txBody>
                  <a:tcPr/>
                </a:tc>
                <a:tc>
                  <a:txBody>
                    <a:bodyPr/>
                    <a:lstStyle/>
                    <a:p>
                      <a:pPr marL="285750" indent="-285750">
                        <a:buFont typeface="Wingdings" panose="05000000000000000000" pitchFamily="2" charset="2"/>
                        <a:buChar char="Ø"/>
                      </a:pPr>
                      <a:r>
                        <a:rPr lang="en-US">
                          <a:solidFill>
                            <a:schemeClr val="tx1"/>
                          </a:solidFill>
                        </a:rPr>
                        <a:t>Create and manage Catalog Source</a:t>
                      </a:r>
                    </a:p>
                    <a:p>
                      <a:pPr marL="285750" indent="-285750">
                        <a:buFont typeface="Wingdings" panose="05000000000000000000" pitchFamily="2" charset="2"/>
                        <a:buChar char="Ø"/>
                      </a:pPr>
                      <a:r>
                        <a:rPr lang="en-US">
                          <a:solidFill>
                            <a:schemeClr val="tx1"/>
                          </a:solidFill>
                        </a:rPr>
                        <a:t>Create and manage Data Classifications</a:t>
                      </a:r>
                    </a:p>
                  </a:txBody>
                  <a:tcPr/>
                </a:tc>
                <a:extLst>
                  <a:ext uri="{0D108BD9-81ED-4DB2-BD59-A6C34878D82A}">
                    <a16:rowId xmlns:a16="http://schemas.microsoft.com/office/drawing/2014/main" val="3383555741"/>
                  </a:ext>
                </a:extLst>
              </a:tr>
              <a:tr h="370840">
                <a:tc>
                  <a:txBody>
                    <a:bodyPr/>
                    <a:lstStyle/>
                    <a:p>
                      <a:pPr algn="ctr"/>
                      <a:r>
                        <a:rPr lang="en-US">
                          <a:solidFill>
                            <a:schemeClr val="tx1"/>
                          </a:solidFill>
                        </a:rPr>
                        <a:t>Cloud Data Governance and Catalog (CDGC)</a:t>
                      </a:r>
                    </a:p>
                  </a:txBody>
                  <a:tcPr/>
                </a:tc>
                <a:tc>
                  <a:txBody>
                    <a:bodyPr/>
                    <a:lstStyle/>
                    <a:p>
                      <a:pPr algn="ctr"/>
                      <a:r>
                        <a:rPr lang="en-US">
                          <a:solidFill>
                            <a:schemeClr val="tx1"/>
                          </a:solidFill>
                        </a:rPr>
                        <a:t>Governance Owner</a:t>
                      </a:r>
                    </a:p>
                  </a:txBody>
                  <a:tcPr/>
                </a:tc>
                <a:tc>
                  <a:txBody>
                    <a:bodyPr/>
                    <a:lstStyle/>
                    <a:p>
                      <a:pPr marL="285750" indent="-285750">
                        <a:buFont typeface="Wingdings" panose="05000000000000000000" pitchFamily="2" charset="2"/>
                        <a:buChar char="Ø"/>
                      </a:pPr>
                      <a:r>
                        <a:rPr lang="en-US">
                          <a:solidFill>
                            <a:schemeClr val="tx1"/>
                          </a:solidFill>
                        </a:rPr>
                        <a:t>View all technical and business assets</a:t>
                      </a:r>
                    </a:p>
                    <a:p>
                      <a:pPr marL="285750" indent="-285750">
                        <a:buFont typeface="Wingdings" panose="05000000000000000000" pitchFamily="2" charset="2"/>
                        <a:buChar char="Ø"/>
                      </a:pPr>
                      <a:r>
                        <a:rPr lang="en-US">
                          <a:solidFill>
                            <a:schemeClr val="tx1"/>
                          </a:solidFill>
                        </a:rPr>
                        <a:t>Curate Data classifications and glossaries</a:t>
                      </a:r>
                    </a:p>
                  </a:txBody>
                  <a:tcPr/>
                </a:tc>
                <a:extLst>
                  <a:ext uri="{0D108BD9-81ED-4DB2-BD59-A6C34878D82A}">
                    <a16:rowId xmlns:a16="http://schemas.microsoft.com/office/drawing/2014/main" val="857812736"/>
                  </a:ext>
                </a:extLst>
              </a:tr>
              <a:tr h="370840">
                <a:tc>
                  <a:txBody>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lang="en-US">
                          <a:solidFill>
                            <a:schemeClr val="tx1"/>
                          </a:solidFill>
                        </a:rPr>
                        <a:t>Cloud Data Governance and Catalog (CDGC)</a:t>
                      </a:r>
                    </a:p>
                  </a:txBody>
                  <a:tcPr/>
                </a:tc>
                <a:tc>
                  <a:txBody>
                    <a:bodyPr/>
                    <a:lstStyle/>
                    <a:p>
                      <a:pPr algn="ctr"/>
                      <a:r>
                        <a:rPr lang="en-US">
                          <a:solidFill>
                            <a:schemeClr val="tx1"/>
                          </a:solidFill>
                        </a:rPr>
                        <a:t>Data Access Owner</a:t>
                      </a:r>
                    </a:p>
                  </a:txBody>
                  <a:tcPr/>
                </a:tc>
                <a:tc>
                  <a:txBody>
                    <a:bodyPr/>
                    <a:lstStyle/>
                    <a:p>
                      <a:pPr marL="285750" indent="-285750">
                        <a:buFont typeface="Wingdings" panose="05000000000000000000" pitchFamily="2" charset="2"/>
                        <a:buChar char="Ø"/>
                      </a:pPr>
                      <a:r>
                        <a:rPr lang="en-US">
                          <a:solidFill>
                            <a:schemeClr val="tx1"/>
                          </a:solidFill>
                        </a:rPr>
                        <a:t>Create and manage data protections</a:t>
                      </a:r>
                    </a:p>
                    <a:p>
                      <a:pPr marL="285750" indent="-285750">
                        <a:buFont typeface="Wingdings" panose="05000000000000000000" pitchFamily="2" charset="2"/>
                        <a:buChar char="Ø"/>
                      </a:pPr>
                      <a:r>
                        <a:rPr lang="en-US">
                          <a:solidFill>
                            <a:schemeClr val="tx1"/>
                          </a:solidFill>
                        </a:rPr>
                        <a:t>Create and manage various data access policies</a:t>
                      </a:r>
                    </a:p>
                  </a:txBody>
                  <a:tcPr/>
                </a:tc>
                <a:extLst>
                  <a:ext uri="{0D108BD9-81ED-4DB2-BD59-A6C34878D82A}">
                    <a16:rowId xmlns:a16="http://schemas.microsoft.com/office/drawing/2014/main" val="837091963"/>
                  </a:ext>
                </a:extLst>
              </a:tr>
              <a:tr h="370840">
                <a:tc>
                  <a:txBody>
                    <a:bodyPr/>
                    <a:lstStyle/>
                    <a:p>
                      <a:pPr algn="ctr"/>
                      <a:r>
                        <a:rPr lang="en-US">
                          <a:solidFill>
                            <a:schemeClr val="tx1"/>
                          </a:solidFill>
                        </a:rPr>
                        <a:t>Cloud Data Marketplace (CDMP)</a:t>
                      </a:r>
                    </a:p>
                  </a:txBody>
                  <a:tcPr/>
                </a:tc>
                <a:tc>
                  <a:txBody>
                    <a:bodyPr/>
                    <a:lstStyle/>
                    <a:p>
                      <a:pPr algn="ctr"/>
                      <a:r>
                        <a:rPr lang="en-US">
                          <a:solidFill>
                            <a:schemeClr val="tx1"/>
                          </a:solidFill>
                        </a:rPr>
                        <a:t>Marketplace Administrator</a:t>
                      </a:r>
                    </a:p>
                  </a:txBody>
                  <a:tcPr/>
                </a:tc>
                <a:tc>
                  <a:txBody>
                    <a:bodyPr/>
                    <a:lstStyle/>
                    <a:p>
                      <a:pPr marL="285750" indent="-285750">
                        <a:buFont typeface="Wingdings" panose="05000000000000000000" pitchFamily="2" charset="2"/>
                        <a:buChar char="Ø"/>
                      </a:pPr>
                      <a:r>
                        <a:rPr lang="en-US">
                          <a:solidFill>
                            <a:schemeClr val="tx1"/>
                          </a:solidFill>
                        </a:rPr>
                        <a:t>Create and manage usage type/context</a:t>
                      </a:r>
                    </a:p>
                  </a:txBody>
                  <a:tcPr/>
                </a:tc>
                <a:extLst>
                  <a:ext uri="{0D108BD9-81ED-4DB2-BD59-A6C34878D82A}">
                    <a16:rowId xmlns:a16="http://schemas.microsoft.com/office/drawing/2014/main" val="3049530054"/>
                  </a:ext>
                </a:extLst>
              </a:tr>
              <a:tr h="370840">
                <a:tc>
                  <a:txBody>
                    <a:bodyPr/>
                    <a:lstStyle/>
                    <a:p>
                      <a:pPr algn="ctr"/>
                      <a:r>
                        <a:rPr lang="en-US">
                          <a:solidFill>
                            <a:schemeClr val="tx1"/>
                          </a:solidFill>
                        </a:rPr>
                        <a:t>Cloud Data Integration (CDI)</a:t>
                      </a:r>
                    </a:p>
                  </a:txBody>
                  <a:tcPr/>
                </a:tc>
                <a:tc>
                  <a:txBody>
                    <a:bodyPr/>
                    <a:lstStyle/>
                    <a:p>
                      <a:pPr algn="ctr"/>
                      <a:r>
                        <a:rPr lang="en-US">
                          <a:solidFill>
                            <a:schemeClr val="tx1"/>
                          </a:solidFill>
                        </a:rPr>
                        <a:t>Designer</a:t>
                      </a:r>
                    </a:p>
                  </a:txBody>
                  <a:tcPr/>
                </a:tc>
                <a:tc>
                  <a:txBody>
                    <a:bodyPr/>
                    <a:lstStyle/>
                    <a:p>
                      <a:pPr marL="285750" indent="-285750">
                        <a:buFont typeface="Wingdings" panose="05000000000000000000" pitchFamily="2" charset="2"/>
                        <a:buChar char="Ø"/>
                      </a:pPr>
                      <a:r>
                        <a:rPr lang="en-US">
                          <a:solidFill>
                            <a:schemeClr val="tx1"/>
                          </a:solidFill>
                        </a:rPr>
                        <a:t>Create mappings, mapping tasks and dynamic mapping tasks (DMT)</a:t>
                      </a:r>
                    </a:p>
                  </a:txBody>
                  <a:tcPr/>
                </a:tc>
                <a:extLst>
                  <a:ext uri="{0D108BD9-81ED-4DB2-BD59-A6C34878D82A}">
                    <a16:rowId xmlns:a16="http://schemas.microsoft.com/office/drawing/2014/main" val="366729465"/>
                  </a:ext>
                </a:extLst>
              </a:tr>
            </a:tbl>
          </a:graphicData>
        </a:graphic>
      </p:graphicFrame>
    </p:spTree>
    <p:extLst>
      <p:ext uri="{BB962C8B-B14F-4D97-AF65-F5344CB8AC3E}">
        <p14:creationId xmlns:p14="http://schemas.microsoft.com/office/powerpoint/2010/main" val="15346186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BB170-6B0D-CE85-D4B4-986AC4C0972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55BE1AF-9966-6934-816B-6CB9FE86A454}"/>
              </a:ext>
            </a:extLst>
          </p:cNvPr>
          <p:cNvSpPr>
            <a:spLocks noGrp="1"/>
          </p:cNvSpPr>
          <p:nvPr>
            <p:ph type="title"/>
          </p:nvPr>
        </p:nvSpPr>
        <p:spPr>
          <a:xfrm>
            <a:off x="489632" y="211753"/>
            <a:ext cx="10733087" cy="667596"/>
          </a:xfrm>
        </p:spPr>
        <p:txBody>
          <a:bodyPr/>
          <a:lstStyle/>
          <a:p>
            <a:pPr algn="ctr"/>
            <a:r>
              <a:rPr lang="en-US"/>
              <a:t>CDAM Policy Types for Data Integration </a:t>
            </a:r>
          </a:p>
        </p:txBody>
      </p:sp>
      <p:sp>
        <p:nvSpPr>
          <p:cNvPr id="5" name="Content Placeholder 4">
            <a:extLst>
              <a:ext uri="{FF2B5EF4-FFF2-40B4-BE49-F238E27FC236}">
                <a16:creationId xmlns:a16="http://schemas.microsoft.com/office/drawing/2014/main" id="{0827A7A1-8195-3C7E-A983-0E3DA3E910F0}"/>
              </a:ext>
            </a:extLst>
          </p:cNvPr>
          <p:cNvSpPr>
            <a:spLocks noGrp="1"/>
          </p:cNvSpPr>
          <p:nvPr>
            <p:ph sz="quarter" idx="14"/>
          </p:nvPr>
        </p:nvSpPr>
        <p:spPr>
          <a:xfrm>
            <a:off x="489633" y="1379680"/>
            <a:ext cx="10733087" cy="4598971"/>
          </a:xfrm>
        </p:spPr>
        <p:txBody>
          <a:bodyPr/>
          <a:lstStyle/>
          <a:p>
            <a:pPr marL="0" indent="0" algn="l">
              <a:buNone/>
            </a:pPr>
            <a:r>
              <a:rPr lang="en-US"/>
              <a:t>CDAM </a:t>
            </a:r>
            <a:r>
              <a:rPr lang="en-US" b="1"/>
              <a:t>data</a:t>
            </a:r>
            <a:r>
              <a:rPr lang="en-US"/>
              <a:t> </a:t>
            </a:r>
            <a:r>
              <a:rPr lang="en-US" b="1"/>
              <a:t>filter policies</a:t>
            </a:r>
            <a:r>
              <a:rPr lang="en-US"/>
              <a:t> and </a:t>
            </a:r>
            <a:r>
              <a:rPr lang="en-US" b="1"/>
              <a:t>data</a:t>
            </a:r>
            <a:r>
              <a:rPr lang="en-US"/>
              <a:t> </a:t>
            </a:r>
            <a:r>
              <a:rPr lang="en-US" b="1"/>
              <a:t>de-identification</a:t>
            </a:r>
            <a:r>
              <a:rPr lang="en-US"/>
              <a:t> policies serve distinct purposes, and both can apply in Data Integration mappings, allowing enterprises to ensure their data is secure and compliant.</a:t>
            </a:r>
          </a:p>
          <a:p>
            <a:pPr marL="0" indent="0" algn="l">
              <a:buNone/>
            </a:pPr>
            <a:endParaRPr lang="en-US"/>
          </a:p>
          <a:p>
            <a:pPr marL="0" indent="0" algn="l">
              <a:buNone/>
            </a:pPr>
            <a:endParaRPr lang="en-US"/>
          </a:p>
          <a:p>
            <a:pPr>
              <a:buFont typeface="Wingdings" panose="05000000000000000000" pitchFamily="2" charset="2"/>
              <a:buChar char="Ø"/>
            </a:pPr>
            <a:r>
              <a:rPr lang="en-US" b="1"/>
              <a:t>CDAM Data Filter Policies</a:t>
            </a:r>
            <a:r>
              <a:rPr lang="en-US"/>
              <a:t>: These are used to filter access to rows within a data asset, limiting or restricting user access based on specified conditions. </a:t>
            </a:r>
            <a:br>
              <a:rPr lang="en-US"/>
            </a:br>
            <a:r>
              <a:rPr lang="en-US" b="1"/>
              <a:t>E.g.</a:t>
            </a:r>
            <a:r>
              <a:rPr lang="en-US"/>
              <a:t> A firm is operating across both US and Canada and thus, has combined HR systems. A US based HR needs access to US employee data for upcoming benefits enrollment cycle. Using CDAM filter policies, HR can be provided access to records where employee country = USA.</a:t>
            </a:r>
          </a:p>
          <a:p>
            <a:pPr marL="0" indent="0" algn="l">
              <a:buNone/>
            </a:pPr>
            <a:endParaRPr lang="en-US"/>
          </a:p>
          <a:p>
            <a:pPr marL="0" indent="0">
              <a:buNone/>
            </a:pPr>
            <a:endParaRPr lang="en-US" b="1"/>
          </a:p>
          <a:p>
            <a:pPr marL="0" indent="0">
              <a:buNone/>
            </a:pPr>
            <a:br>
              <a:rPr lang="en-US" b="1"/>
            </a:br>
            <a:endParaRPr lang="en-US" b="1"/>
          </a:p>
          <a:p>
            <a:pPr marL="0" indent="0">
              <a:buNone/>
            </a:pPr>
            <a:br>
              <a:rPr lang="en-US"/>
            </a:br>
            <a:endParaRPr lang="en-US" b="1"/>
          </a:p>
          <a:p>
            <a:pPr marL="0" indent="0">
              <a:buNone/>
            </a:pPr>
            <a:endParaRPr lang="en-US"/>
          </a:p>
          <a:p>
            <a:endParaRPr lang="en-US"/>
          </a:p>
        </p:txBody>
      </p:sp>
    </p:spTree>
    <p:extLst>
      <p:ext uri="{BB962C8B-B14F-4D97-AF65-F5344CB8AC3E}">
        <p14:creationId xmlns:p14="http://schemas.microsoft.com/office/powerpoint/2010/main" val="241812162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AEEDE-B491-2EF7-FE7C-CFC50B8A391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2D9D8BA-ABFA-EA30-FF21-6368EA0F2E6C}"/>
              </a:ext>
            </a:extLst>
          </p:cNvPr>
          <p:cNvSpPr>
            <a:spLocks noGrp="1"/>
          </p:cNvSpPr>
          <p:nvPr>
            <p:ph type="title"/>
          </p:nvPr>
        </p:nvSpPr>
        <p:spPr>
          <a:xfrm>
            <a:off x="420621" y="203126"/>
            <a:ext cx="10733087" cy="667596"/>
          </a:xfrm>
        </p:spPr>
        <p:txBody>
          <a:bodyPr/>
          <a:lstStyle/>
          <a:p>
            <a:pPr algn="ctr"/>
            <a:r>
              <a:rPr lang="en-US"/>
              <a:t>CDAM Policy Types for Data Integration </a:t>
            </a:r>
          </a:p>
        </p:txBody>
      </p:sp>
      <p:sp>
        <p:nvSpPr>
          <p:cNvPr id="5" name="Content Placeholder 4">
            <a:extLst>
              <a:ext uri="{FF2B5EF4-FFF2-40B4-BE49-F238E27FC236}">
                <a16:creationId xmlns:a16="http://schemas.microsoft.com/office/drawing/2014/main" id="{7AA3FD6E-D254-E80A-10E2-A9852265D544}"/>
              </a:ext>
            </a:extLst>
          </p:cNvPr>
          <p:cNvSpPr>
            <a:spLocks noGrp="1"/>
          </p:cNvSpPr>
          <p:nvPr>
            <p:ph sz="quarter" idx="14"/>
          </p:nvPr>
        </p:nvSpPr>
        <p:spPr>
          <a:xfrm>
            <a:off x="420621" y="1388307"/>
            <a:ext cx="10733087" cy="4598971"/>
          </a:xfrm>
        </p:spPr>
        <p:txBody>
          <a:bodyPr/>
          <a:lstStyle/>
          <a:p>
            <a:pPr algn="l">
              <a:buFont typeface="Wingdings" panose="05000000000000000000" pitchFamily="2" charset="2"/>
              <a:buChar char="Ø"/>
            </a:pPr>
            <a:r>
              <a:rPr lang="en-US" b="1"/>
              <a:t>CDAM Data De-identification Policies: </a:t>
            </a:r>
            <a:r>
              <a:rPr lang="en-US"/>
              <a:t>These policies apply techniques such as masking, randomize or redact sensitive data while maintaining its utility.  </a:t>
            </a:r>
            <a:br>
              <a:rPr lang="en-US"/>
            </a:br>
            <a:r>
              <a:rPr lang="en-US" b="1"/>
              <a:t>E.g. </a:t>
            </a:r>
            <a:r>
              <a:rPr lang="en-US"/>
              <a:t>The compliance analyst at a healthcare organization wants to perform analytics on patient data to determine what percentage of patients are overdue for more than one preventative health screening. The patient data includes patient ID numbers, contact information, and medical history. Data de-identification policies would best serve this use case as we can tokenize the patient ID, redact all contact info and leave medical history untouched. </a:t>
            </a:r>
          </a:p>
          <a:p>
            <a:pPr lvl="1">
              <a:buFont typeface="Wingdings" panose="05000000000000000000" pitchFamily="2" charset="2"/>
              <a:buChar char="Ø"/>
            </a:pPr>
            <a:r>
              <a:rPr lang="en-US" b="1"/>
              <a:t>Data Protections:</a:t>
            </a:r>
            <a:r>
              <a:rPr lang="en-US"/>
              <a:t> A technique created and added to data De-identification policies, which determine where and when to apply the data protection to the data. </a:t>
            </a:r>
            <a:br>
              <a:rPr lang="en-US"/>
            </a:br>
            <a:r>
              <a:rPr lang="en-US"/>
              <a:t>Some data protection techniques could be, generalize date, redact with null, tokenize a string or integer, replace string with a constant value, etc. </a:t>
            </a:r>
          </a:p>
          <a:p>
            <a:pPr marL="0" indent="0" algn="l">
              <a:buNone/>
            </a:pPr>
            <a:endParaRPr lang="en-US"/>
          </a:p>
          <a:p>
            <a:pPr marL="0" indent="0">
              <a:buNone/>
            </a:pPr>
            <a:endParaRPr lang="en-US" b="1"/>
          </a:p>
          <a:p>
            <a:pPr marL="0" indent="0">
              <a:buNone/>
            </a:pPr>
            <a:br>
              <a:rPr lang="en-US" b="1"/>
            </a:br>
            <a:endParaRPr lang="en-US" b="1"/>
          </a:p>
          <a:p>
            <a:pPr marL="0" indent="0">
              <a:buNone/>
            </a:pPr>
            <a:br>
              <a:rPr lang="en-US"/>
            </a:br>
            <a:endParaRPr lang="en-US" b="1"/>
          </a:p>
          <a:p>
            <a:pPr marL="0" indent="0">
              <a:buNone/>
            </a:pPr>
            <a:endParaRPr lang="en-US"/>
          </a:p>
          <a:p>
            <a:endParaRPr lang="en-US"/>
          </a:p>
        </p:txBody>
      </p:sp>
    </p:spTree>
    <p:extLst>
      <p:ext uri="{BB962C8B-B14F-4D97-AF65-F5344CB8AC3E}">
        <p14:creationId xmlns:p14="http://schemas.microsoft.com/office/powerpoint/2010/main" val="312875417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B52CC-0F06-DF57-87F9-FF8CFD05703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7CDB33B-A422-84EB-C868-4C6CE572E8AD}"/>
              </a:ext>
            </a:extLst>
          </p:cNvPr>
          <p:cNvSpPr>
            <a:spLocks noGrp="1"/>
          </p:cNvSpPr>
          <p:nvPr>
            <p:ph type="title"/>
          </p:nvPr>
        </p:nvSpPr>
        <p:spPr>
          <a:xfrm>
            <a:off x="420621" y="155239"/>
            <a:ext cx="10733087" cy="667596"/>
          </a:xfrm>
        </p:spPr>
        <p:txBody>
          <a:bodyPr/>
          <a:lstStyle/>
          <a:p>
            <a:pPr algn="ctr"/>
            <a:r>
              <a:rPr lang="en-US"/>
              <a:t>Access Policy Transformation</a:t>
            </a:r>
          </a:p>
        </p:txBody>
      </p:sp>
      <p:sp>
        <p:nvSpPr>
          <p:cNvPr id="5" name="Content Placeholder 4">
            <a:extLst>
              <a:ext uri="{FF2B5EF4-FFF2-40B4-BE49-F238E27FC236}">
                <a16:creationId xmlns:a16="http://schemas.microsoft.com/office/drawing/2014/main" id="{787DCC80-2562-BAA6-569E-B0E945D511A1}"/>
              </a:ext>
            </a:extLst>
          </p:cNvPr>
          <p:cNvSpPr>
            <a:spLocks noGrp="1"/>
          </p:cNvSpPr>
          <p:nvPr>
            <p:ph sz="quarter" idx="14"/>
          </p:nvPr>
        </p:nvSpPr>
        <p:spPr>
          <a:xfrm>
            <a:off x="420621" y="1205015"/>
            <a:ext cx="10733087" cy="4598971"/>
          </a:xfrm>
        </p:spPr>
        <p:txBody>
          <a:bodyPr/>
          <a:lstStyle/>
          <a:p>
            <a:pPr algn="l">
              <a:buFont typeface="Wingdings" panose="05000000000000000000" pitchFamily="2" charset="2"/>
              <a:buChar char="Ø"/>
            </a:pPr>
            <a:r>
              <a:rPr lang="en-US"/>
              <a:t>The </a:t>
            </a:r>
            <a:r>
              <a:rPr lang="en-US" b="1"/>
              <a:t>Access Policy CDI transformation</a:t>
            </a:r>
            <a:r>
              <a:rPr lang="en-US"/>
              <a:t> applies data de-identification policies &amp; data filter policies created in the </a:t>
            </a:r>
            <a:r>
              <a:rPr lang="en-US" b="1"/>
              <a:t>Data Access Management</a:t>
            </a:r>
            <a:r>
              <a:rPr lang="en-US"/>
              <a:t> workbench in CDGC. </a:t>
            </a:r>
          </a:p>
          <a:p>
            <a:pPr algn="l">
              <a:buFont typeface="Wingdings" panose="05000000000000000000" pitchFamily="2" charset="2"/>
              <a:buChar char="Ø"/>
            </a:pPr>
            <a:r>
              <a:rPr lang="en-US"/>
              <a:t>Data access policies can replace, transform, or redact values in a dataset while maintaining the overall usefulness of the data.</a:t>
            </a:r>
          </a:p>
          <a:p>
            <a:pPr algn="l">
              <a:buFont typeface="Wingdings" panose="05000000000000000000" pitchFamily="2" charset="2"/>
              <a:buChar char="Ø"/>
            </a:pPr>
            <a:r>
              <a:rPr lang="en-US"/>
              <a:t>A data access policy can protect different values in different mappings, based on factors such as the intended user of the data. It can also apply policies based on metadata classifications that users assign to the source data, to comply with data privacy regulations such as GDPR or CCPA.</a:t>
            </a:r>
          </a:p>
          <a:p>
            <a:pPr algn="l">
              <a:buFont typeface="Wingdings" panose="05000000000000000000" pitchFamily="2" charset="2"/>
              <a:buChar char="Ø"/>
            </a:pPr>
            <a:r>
              <a:rPr lang="en-US"/>
              <a:t>The transformation needs </a:t>
            </a:r>
            <a:r>
              <a:rPr lang="en-US" u="sng"/>
              <a:t>4 parameters</a:t>
            </a:r>
            <a:r>
              <a:rPr lang="en-US"/>
              <a:t>:</a:t>
            </a:r>
            <a:br>
              <a:rPr lang="en-US"/>
            </a:br>
            <a:r>
              <a:rPr lang="en-US"/>
              <a:t>Consumer: </a:t>
            </a:r>
            <a:r>
              <a:rPr lang="en-US" b="1"/>
              <a:t>Who</a:t>
            </a:r>
            <a:r>
              <a:rPr lang="en-US"/>
              <a:t> has requested the data?</a:t>
            </a:r>
            <a:br>
              <a:rPr lang="en-US"/>
            </a:br>
            <a:r>
              <a:rPr lang="en-US"/>
              <a:t>Usage Context: </a:t>
            </a:r>
            <a:r>
              <a:rPr lang="en-US" b="1"/>
              <a:t>Why</a:t>
            </a:r>
            <a:r>
              <a:rPr lang="en-US"/>
              <a:t> is this data required? In what context will this data be utilized?</a:t>
            </a:r>
            <a:br>
              <a:rPr lang="en-US"/>
            </a:br>
            <a:r>
              <a:rPr lang="en-US"/>
              <a:t>Data Assets: </a:t>
            </a:r>
            <a:r>
              <a:rPr lang="en-US" b="1"/>
              <a:t>What</a:t>
            </a:r>
            <a:r>
              <a:rPr lang="en-US"/>
              <a:t> data assets must be protected?</a:t>
            </a:r>
            <a:br>
              <a:rPr lang="en-US"/>
            </a:br>
            <a:r>
              <a:rPr lang="en-US"/>
              <a:t>Consistency Seed: </a:t>
            </a:r>
            <a:r>
              <a:rPr lang="en-US" b="1"/>
              <a:t>How</a:t>
            </a:r>
            <a:r>
              <a:rPr lang="en-US"/>
              <a:t> do we want to manage consistency?</a:t>
            </a:r>
          </a:p>
          <a:p>
            <a:pPr marL="0" indent="0" algn="l">
              <a:buNone/>
            </a:pPr>
            <a:endParaRPr lang="en-US"/>
          </a:p>
          <a:p>
            <a:pPr marL="0" indent="0">
              <a:buNone/>
            </a:pPr>
            <a:endParaRPr lang="en-US" b="1"/>
          </a:p>
          <a:p>
            <a:pPr marL="0" indent="0">
              <a:buNone/>
            </a:pPr>
            <a:br>
              <a:rPr lang="en-US" b="1"/>
            </a:br>
            <a:endParaRPr lang="en-US" b="1"/>
          </a:p>
          <a:p>
            <a:pPr marL="0" indent="0">
              <a:buNone/>
            </a:pPr>
            <a:br>
              <a:rPr lang="en-US"/>
            </a:br>
            <a:endParaRPr lang="en-US" b="1"/>
          </a:p>
          <a:p>
            <a:pPr marL="0" indent="0">
              <a:buNone/>
            </a:pPr>
            <a:endParaRPr lang="en-US"/>
          </a:p>
          <a:p>
            <a:endParaRPr lang="en-US"/>
          </a:p>
        </p:txBody>
      </p:sp>
    </p:spTree>
    <p:extLst>
      <p:ext uri="{BB962C8B-B14F-4D97-AF65-F5344CB8AC3E}">
        <p14:creationId xmlns:p14="http://schemas.microsoft.com/office/powerpoint/2010/main" val="3736832185"/>
      </p:ext>
    </p:extLst>
  </p:cSld>
  <p:clrMapOvr>
    <a:masterClrMapping/>
  </p:clrMapOvr>
  <p:transition>
    <p:wipe dir="r"/>
  </p:transition>
</p:sld>
</file>

<file path=ppt/theme/theme1.xml><?xml version="1.0" encoding="utf-8"?>
<a:theme xmlns:a="http://schemas.openxmlformats.org/drawingml/2006/main" name="Informatica 2023 template">
  <a:themeElements>
    <a:clrScheme name="Custom 140">
      <a:dk1>
        <a:srgbClr val="FFFFFF"/>
      </a:dk1>
      <a:lt1>
        <a:srgbClr val="2A3236"/>
      </a:lt1>
      <a:dk2>
        <a:srgbClr val="888B8D"/>
      </a:dk2>
      <a:lt2>
        <a:srgbClr val="EAEAEA"/>
      </a:lt2>
      <a:accent1>
        <a:srgbClr val="3EB1C8"/>
      </a:accent1>
      <a:accent2>
        <a:srgbClr val="FF6A13"/>
      </a:accent2>
      <a:accent3>
        <a:srgbClr val="8031A7"/>
      </a:accent3>
      <a:accent4>
        <a:srgbClr val="C10074"/>
      </a:accent4>
      <a:accent5>
        <a:srgbClr val="0047BB"/>
      </a:accent5>
      <a:accent6>
        <a:srgbClr val="7A9A01"/>
      </a:accent6>
      <a:hlink>
        <a:srgbClr val="3EB1C8"/>
      </a:hlink>
      <a:folHlink>
        <a:srgbClr val="FF6A13"/>
      </a:folHlink>
    </a:clrScheme>
    <a:fontScheme name="Custom 7">
      <a:majorFont>
        <a:latin typeface="Roboto Light"/>
        <a:ea typeface=""/>
        <a:cs typeface=""/>
      </a:majorFont>
      <a:minorFont>
        <a:latin typeface="Robo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lIns="137160" tIns="91440" rIns="137160" bIns="91440" rtlCol="0" anchor="ctr"/>
      <a:lstStyle>
        <a:defPPr algn="ctr">
          <a:defRPr sz="1600" dirty="0">
            <a:solidFill>
              <a:schemeClr val="bg1"/>
            </a:solidFill>
            <a:latin typeface="Roboto" charset="0"/>
            <a:ea typeface="Roboto" charset="0"/>
            <a:cs typeface="Roboto"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lnSpc>
            <a:spcPct val="90000"/>
          </a:lnSpc>
          <a:spcAft>
            <a:spcPts val="1000"/>
          </a:spcAft>
          <a:defRPr dirty="0" err="1" smtClean="0">
            <a:latin typeface="+mj-lt"/>
            <a:ea typeface="Roboto" charset="0"/>
            <a:cs typeface="Roboto" charset="0"/>
          </a:defRPr>
        </a:defPPr>
      </a:lstStyle>
    </a:txDef>
  </a:objectDefaults>
  <a:extraClrSchemeLst/>
  <a:extLst>
    <a:ext uri="{05A4C25C-085E-4340-85A3-A5531E510DB2}">
      <thm15:themeFamily xmlns:thm15="http://schemas.microsoft.com/office/thememl/2012/main" name="Presentation15" id="{89F794DB-A0BF-5248-A464-000DBC593A1B}" vid="{21AADDE5-D72A-F94F-A48D-3942F4F7CFD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BE3CB0DF5BEEB4092465C861CC2E043" ma:contentTypeVersion="8" ma:contentTypeDescription="Create a new document." ma:contentTypeScope="" ma:versionID="0c90628f813e3940f49c28b806479065">
  <xsd:schema xmlns:xsd="http://www.w3.org/2001/XMLSchema" xmlns:xs="http://www.w3.org/2001/XMLSchema" xmlns:p="http://schemas.microsoft.com/office/2006/metadata/properties" xmlns:ns2="72ee00bb-69b3-42b6-a55f-f7543db6c21f" xmlns:ns3="04b85201-96e3-4c67-b6aa-4fb5849b739d" targetNamespace="http://schemas.microsoft.com/office/2006/metadata/properties" ma:root="true" ma:fieldsID="0f61c917ea831ab673d7ac9d7d4e9be3" ns2:_="" ns3:_="">
    <xsd:import namespace="72ee00bb-69b3-42b6-a55f-f7543db6c21f"/>
    <xsd:import namespace="04b85201-96e3-4c67-b6aa-4fb5849b739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ee00bb-69b3-42b6-a55f-f7543db6c21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4b85201-96e3-4c67-b6aa-4fb5849b739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04b85201-96e3-4c67-b6aa-4fb5849b739d">
      <UserInfo>
        <DisplayName>Parthasarathy, Suresh</DisplayName>
        <AccountId>2030</AccountId>
        <AccountType/>
      </UserInfo>
      <UserInfo>
        <DisplayName>Arakkal, Prajit</DisplayName>
        <AccountId>451</AccountId>
        <AccountType/>
      </UserInfo>
    </SharedWithUsers>
  </documentManagement>
</p:properties>
</file>

<file path=customXml/itemProps1.xml><?xml version="1.0" encoding="utf-8"?>
<ds:datastoreItem xmlns:ds="http://schemas.openxmlformats.org/officeDocument/2006/customXml" ds:itemID="{453C2CA4-2CA8-4A64-AB16-040FE7949DA8}">
  <ds:schemaRefs>
    <ds:schemaRef ds:uri="04b85201-96e3-4c67-b6aa-4fb5849b739d"/>
    <ds:schemaRef ds:uri="72ee00bb-69b3-42b6-a55f-f7543db6c21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FBFD7F1-C1E1-4DE1-B0C3-4A4841671CDE}">
  <ds:schemaRefs>
    <ds:schemaRef ds:uri="http://schemas.microsoft.com/sharepoint/v3/contenttype/forms"/>
  </ds:schemaRefs>
</ds:datastoreItem>
</file>

<file path=customXml/itemProps3.xml><?xml version="1.0" encoding="utf-8"?>
<ds:datastoreItem xmlns:ds="http://schemas.openxmlformats.org/officeDocument/2006/customXml" ds:itemID="{31BD4243-4A5A-4921-9847-41714D0AE7EE}">
  <ds:schemaRefs>
    <ds:schemaRef ds:uri="04b85201-96e3-4c67-b6aa-4fb5849b739d"/>
    <ds:schemaRef ds:uri="72ee00bb-69b3-42b6-a55f-f7543db6c21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14c8150c-bc7e-4d77-82d5-2d0905f0cd74}" enabled="1" method="Standard" siteId="{2638f43e-f77d-4fc7-ab92-7b753b7876fd}" removed="0"/>
</clbl:labelList>
</file>

<file path=docProps/app.xml><?xml version="1.0" encoding="utf-8"?>
<Properties xmlns="http://schemas.openxmlformats.org/officeDocument/2006/extended-properties" xmlns:vt="http://schemas.openxmlformats.org/officeDocument/2006/docPropsVTypes">
  <Template>Corporate-PowerPoint-Presentation-Template-light-2023</Template>
  <TotalTime>0</TotalTime>
  <Words>1205</Words>
  <Application>Microsoft Office PowerPoint</Application>
  <PresentationFormat>Custom</PresentationFormat>
  <Paragraphs>108</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Informatica 2023 template</vt:lpstr>
      <vt:lpstr>Applying Data Privacy On-Load using CDI – Access Policy Transformation and Dynamic Mapping Task</vt:lpstr>
      <vt:lpstr>Safe Harbor</vt:lpstr>
      <vt:lpstr>Agenda </vt:lpstr>
      <vt:lpstr>Use Case</vt:lpstr>
      <vt:lpstr>Solution</vt:lpstr>
      <vt:lpstr>Pre-Requisites : IDMC Services and User Roles</vt:lpstr>
      <vt:lpstr>CDAM Policy Types for Data Integration </vt:lpstr>
      <vt:lpstr>CDAM Policy Types for Data Integration </vt:lpstr>
      <vt:lpstr>Access Policy Transformation</vt:lpstr>
      <vt:lpstr>Use Case</vt:lpstr>
      <vt:lpstr>Solution</vt:lpstr>
      <vt:lpstr>Knowledge Assets</vt:lpstr>
      <vt:lpstr>REST API References – IDMC Platform</vt:lpstr>
      <vt:lpstr>REST API References – Governance and Marketplace</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Cloud Data Governance(CDGC), Marketplace(CDMP), Claire GPT and Data Access Management(CDAM)             - IPU Calculation and Metering</dc:title>
  <dc:subject/>
  <dc:creator>Dudeja, Puneet</dc:creator>
  <cp:keywords>IPU Metering</cp:keywords>
  <dc:description/>
  <cp:lastModifiedBy>Dudeja, Puneet</cp:lastModifiedBy>
  <cp:revision>110</cp:revision>
  <cp:lastPrinted>2022-03-19T21:25:21Z</cp:lastPrinted>
  <dcterms:created xsi:type="dcterms:W3CDTF">2024-05-15T16:41:26Z</dcterms:created>
  <dcterms:modified xsi:type="dcterms:W3CDTF">2025-11-16T02:04:46Z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0x0101002BE3CB0DF5BEEB4092465C861CC2E043</vt:lpwstr>
  </property>
</Properties>
</file>